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290" r:id="rId3"/>
    <p:sldId id="258" r:id="rId4"/>
    <p:sldId id="259" r:id="rId5"/>
    <p:sldId id="261" r:id="rId6"/>
    <p:sldId id="262" r:id="rId7"/>
    <p:sldId id="263" r:id="rId8"/>
    <p:sldId id="295" r:id="rId9"/>
  </p:sldIdLst>
  <p:sldSz cx="6119813" cy="3444875"/>
  <p:notesSz cx="6858000" cy="9144000"/>
  <p:embeddedFontLst>
    <p:embeddedFont>
      <p:font typeface="Algerian" panose="04020705040A02060702" pitchFamily="82" charset="0"/>
      <p:regular r:id="rId11"/>
    </p:embeddedFont>
    <p:embeddedFont>
      <p:font typeface="Andy" panose="020B0604020202020204" charset="0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Vivaldi" panose="03020602050506090804" pitchFamily="66" charset="0"/>
      <p:italic r:id="rId17"/>
    </p:embeddedFont>
  </p:embeddedFontLst>
  <p:defaultTextStyle>
    <a:defPPr>
      <a:defRPr lang="fr-FR"/>
    </a:defPPr>
    <a:lvl1pPr algn="l" defTabSz="546004" rtl="0" fontAlgn="base">
      <a:spcBef>
        <a:spcPct val="0"/>
      </a:spcBef>
      <a:spcAft>
        <a:spcPct val="0"/>
      </a:spcAft>
      <a:defRPr sz="106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272651" indent="-70271" algn="l" defTabSz="546004" rtl="0" fontAlgn="base">
      <a:spcBef>
        <a:spcPct val="0"/>
      </a:spcBef>
      <a:spcAft>
        <a:spcPct val="0"/>
      </a:spcAft>
      <a:defRPr sz="106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546004" indent="-141245" algn="l" defTabSz="546004" rtl="0" fontAlgn="base">
      <a:spcBef>
        <a:spcPct val="0"/>
      </a:spcBef>
      <a:spcAft>
        <a:spcPct val="0"/>
      </a:spcAft>
      <a:defRPr sz="106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819356" indent="-212218" algn="l" defTabSz="546004" rtl="0" fontAlgn="base">
      <a:spcBef>
        <a:spcPct val="0"/>
      </a:spcBef>
      <a:spcAft>
        <a:spcPct val="0"/>
      </a:spcAft>
      <a:defRPr sz="106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092710" indent="-283191" algn="l" defTabSz="546004" rtl="0" fontAlgn="base">
      <a:spcBef>
        <a:spcPct val="0"/>
      </a:spcBef>
      <a:spcAft>
        <a:spcPct val="0"/>
      </a:spcAft>
      <a:defRPr sz="106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1011898" algn="l" defTabSz="404759" rtl="0" eaLnBrk="1" latinLnBrk="0" hangingPunct="1">
      <a:defRPr sz="106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1214278" algn="l" defTabSz="404759" rtl="0" eaLnBrk="1" latinLnBrk="0" hangingPunct="1">
      <a:defRPr sz="106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1416657" algn="l" defTabSz="404759" rtl="0" eaLnBrk="1" latinLnBrk="0" hangingPunct="1">
      <a:defRPr sz="106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1619037" algn="l" defTabSz="404759" rtl="0" eaLnBrk="1" latinLnBrk="0" hangingPunct="1">
      <a:defRPr sz="1063"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lR7rt4U85OxyrtQl+Fmbdw==" hashData="4CQ7iUuMnQKgSDFqZAyzOKWuICfrAeyQ5m7u5tyUS07h7vnU4iS4wFQv8dgdlnEhVCzEgWGsEnU/HzOXGr9plw=="/>
  <p:extLst>
    <p:ext uri="{EFAFB233-063F-42B5-8137-9DF3F51BA10A}">
      <p15:sldGuideLst xmlns:p15="http://schemas.microsoft.com/office/powerpoint/2012/main">
        <p15:guide id="1" orient="horz" pos="1085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239" y="337"/>
      </p:cViewPr>
      <p:guideLst>
        <p:guide orient="horz" pos="1085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E6D76-53E8-4417-951B-041DE0EE878C}" type="datetimeFigureOut">
              <a:rPr lang="fr-BE" smtClean="0"/>
              <a:t>30-08-2024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65FE9B-51C1-4B19-9602-5C3E8F25A934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918996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458987" y="1070145"/>
            <a:ext cx="5201841" cy="73841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917972" y="1952096"/>
            <a:ext cx="4283869" cy="88035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60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2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68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4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80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364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925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48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2AF9787-05C3-46EB-B3EF-FB76837CDC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1366C-5B3F-4113-9846-4FD545E30F8B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EE26591-1CAC-484D-B063-85A0FF61E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98E4AD-2C69-481F-9DE2-B7817C417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B9CEF9-38A5-4607-AB7F-BC12219E361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05068139"/>
      </p:ext>
    </p:extLst>
  </p:cSld>
  <p:clrMapOvr>
    <a:masterClrMapping/>
  </p:clrMapOvr>
  <p:transition spd="slow" advClick="0" advTm="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6D769C-4436-45E5-BA60-809BC1ABB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4215A-8840-4922-AE8A-FCA8E64E2C98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F931CB-D216-471C-9EEF-89B0177B6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D9D7EB1-4D33-4AEE-9B7A-A17C76775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4144C1-C011-4F34-9140-102F45F3047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16740349"/>
      </p:ext>
    </p:extLst>
  </p:cSld>
  <p:clrMapOvr>
    <a:masterClrMapping/>
  </p:clrMapOvr>
  <p:transition spd="slow" advClick="0" advTm="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3425" y="2213652"/>
            <a:ext cx="5201841" cy="684190"/>
          </a:xfrm>
        </p:spPr>
        <p:txBody>
          <a:bodyPr anchor="t"/>
          <a:lstStyle>
            <a:lvl1pPr algn="l">
              <a:defRPr sz="2241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3425" y="1460085"/>
            <a:ext cx="5201841" cy="753566"/>
          </a:xfrm>
        </p:spPr>
        <p:txBody>
          <a:bodyPr anchor="b"/>
          <a:lstStyle>
            <a:lvl1pPr marL="0" indent="0">
              <a:buNone/>
              <a:defRPr sz="1121">
                <a:solidFill>
                  <a:schemeClr val="tx1">
                    <a:tint val="75000"/>
                  </a:schemeClr>
                </a:solidFill>
              </a:defRPr>
            </a:lvl1pPr>
            <a:lvl2pPr marL="256081" indent="0">
              <a:buNone/>
              <a:defRPr sz="996">
                <a:solidFill>
                  <a:schemeClr val="tx1">
                    <a:tint val="75000"/>
                  </a:schemeClr>
                </a:solidFill>
              </a:defRPr>
            </a:lvl2pPr>
            <a:lvl3pPr marL="512162" indent="0">
              <a:buNone/>
              <a:defRPr sz="913">
                <a:solidFill>
                  <a:schemeClr val="tx1">
                    <a:tint val="75000"/>
                  </a:schemeClr>
                </a:solidFill>
              </a:defRPr>
            </a:lvl3pPr>
            <a:lvl4pPr marL="768242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4pPr>
            <a:lvl5pPr marL="1024322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5pPr>
            <a:lvl6pPr marL="1280403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6pPr>
            <a:lvl7pPr marL="1536484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7pPr>
            <a:lvl8pPr marL="1792564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8pPr>
            <a:lvl9pPr marL="2048645" indent="0">
              <a:buNone/>
              <a:defRPr sz="7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421561-6D4C-4962-8AD4-1F7EEE9518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4D8DD-80D4-4341-9C49-C53BE41CF722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48EE62-4E79-4DFB-8CF6-5B4152DC1D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B0D61AD-72F5-4C92-A3C2-F7EBD7CFD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3B19BA-3C30-4FC0-A229-C53CAE9021D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57298329"/>
      </p:ext>
    </p:extLst>
  </p:cSld>
  <p:clrMapOvr>
    <a:masterClrMapping/>
  </p:clrMapOvr>
  <p:transition spd="slow" advClick="0" advTm="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05992" y="803805"/>
            <a:ext cx="2702918" cy="2273458"/>
          </a:xfrm>
        </p:spPr>
        <p:txBody>
          <a:bodyPr/>
          <a:lstStyle>
            <a:lvl1pPr>
              <a:defRPr sz="1577"/>
            </a:lvl1pPr>
            <a:lvl2pPr>
              <a:defRPr sz="1328"/>
            </a:lvl2pPr>
            <a:lvl3pPr>
              <a:defRPr sz="1121"/>
            </a:lvl3pPr>
            <a:lvl4pPr>
              <a:defRPr sz="996"/>
            </a:lvl4pPr>
            <a:lvl5pPr>
              <a:defRPr sz="996"/>
            </a:lvl5pPr>
            <a:lvl6pPr>
              <a:defRPr sz="996"/>
            </a:lvl6pPr>
            <a:lvl7pPr>
              <a:defRPr sz="996"/>
            </a:lvl7pPr>
            <a:lvl8pPr>
              <a:defRPr sz="996"/>
            </a:lvl8pPr>
            <a:lvl9pPr>
              <a:defRPr sz="99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110906" y="803805"/>
            <a:ext cx="2702918" cy="2273458"/>
          </a:xfrm>
        </p:spPr>
        <p:txBody>
          <a:bodyPr/>
          <a:lstStyle>
            <a:lvl1pPr>
              <a:defRPr sz="1577"/>
            </a:lvl1pPr>
            <a:lvl2pPr>
              <a:defRPr sz="1328"/>
            </a:lvl2pPr>
            <a:lvl3pPr>
              <a:defRPr sz="1121"/>
            </a:lvl3pPr>
            <a:lvl4pPr>
              <a:defRPr sz="996"/>
            </a:lvl4pPr>
            <a:lvl5pPr>
              <a:defRPr sz="996"/>
            </a:lvl5pPr>
            <a:lvl6pPr>
              <a:defRPr sz="996"/>
            </a:lvl6pPr>
            <a:lvl7pPr>
              <a:defRPr sz="996"/>
            </a:lvl7pPr>
            <a:lvl8pPr>
              <a:defRPr sz="996"/>
            </a:lvl8pPr>
            <a:lvl9pPr>
              <a:defRPr sz="996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D9561C58-E0C0-4CEB-B40B-7FC5766A4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FEA70-73BA-4509-8B11-E04EDEDCA164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151E9170-5371-4E67-9EF7-724031068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8C5C3F3-9F59-45E8-8F53-1EC653552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BDE206-05BA-46A4-9C3F-A96D235C07A5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65638794"/>
      </p:ext>
    </p:extLst>
  </p:cSld>
  <p:clrMapOvr>
    <a:masterClrMapping/>
  </p:clrMapOvr>
  <p:transition spd="slow" advClick="0" advTm="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05991" y="771111"/>
            <a:ext cx="2703980" cy="321362"/>
          </a:xfrm>
        </p:spPr>
        <p:txBody>
          <a:bodyPr anchor="b"/>
          <a:lstStyle>
            <a:lvl1pPr marL="0" indent="0">
              <a:buNone/>
              <a:defRPr sz="1328" b="1"/>
            </a:lvl1pPr>
            <a:lvl2pPr marL="256081" indent="0">
              <a:buNone/>
              <a:defRPr sz="1121" b="1"/>
            </a:lvl2pPr>
            <a:lvl3pPr marL="512162" indent="0">
              <a:buNone/>
              <a:defRPr sz="996" b="1"/>
            </a:lvl3pPr>
            <a:lvl4pPr marL="768242" indent="0">
              <a:buNone/>
              <a:defRPr sz="913" b="1"/>
            </a:lvl4pPr>
            <a:lvl5pPr marL="1024322" indent="0">
              <a:buNone/>
              <a:defRPr sz="913" b="1"/>
            </a:lvl5pPr>
            <a:lvl6pPr marL="1280403" indent="0">
              <a:buNone/>
              <a:defRPr sz="913" b="1"/>
            </a:lvl6pPr>
            <a:lvl7pPr marL="1536484" indent="0">
              <a:buNone/>
              <a:defRPr sz="913" b="1"/>
            </a:lvl7pPr>
            <a:lvl8pPr marL="1792564" indent="0">
              <a:buNone/>
              <a:defRPr sz="913" b="1"/>
            </a:lvl8pPr>
            <a:lvl9pPr marL="2048645" indent="0">
              <a:buNone/>
              <a:defRPr sz="913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05991" y="1092473"/>
            <a:ext cx="2703980" cy="1984790"/>
          </a:xfrm>
        </p:spPr>
        <p:txBody>
          <a:bodyPr/>
          <a:lstStyle>
            <a:lvl1pPr>
              <a:defRPr sz="1328"/>
            </a:lvl1pPr>
            <a:lvl2pPr>
              <a:defRPr sz="1121"/>
            </a:lvl2pPr>
            <a:lvl3pPr>
              <a:defRPr sz="996"/>
            </a:lvl3pPr>
            <a:lvl4pPr>
              <a:defRPr sz="913"/>
            </a:lvl4pPr>
            <a:lvl5pPr>
              <a:defRPr sz="913"/>
            </a:lvl5pPr>
            <a:lvl6pPr>
              <a:defRPr sz="913"/>
            </a:lvl6pPr>
            <a:lvl7pPr>
              <a:defRPr sz="913"/>
            </a:lvl7pPr>
            <a:lvl8pPr>
              <a:defRPr sz="913"/>
            </a:lvl8pPr>
            <a:lvl9pPr>
              <a:defRPr sz="913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108781" y="771111"/>
            <a:ext cx="2705043" cy="321362"/>
          </a:xfrm>
        </p:spPr>
        <p:txBody>
          <a:bodyPr anchor="b"/>
          <a:lstStyle>
            <a:lvl1pPr marL="0" indent="0">
              <a:buNone/>
              <a:defRPr sz="1328" b="1"/>
            </a:lvl1pPr>
            <a:lvl2pPr marL="256081" indent="0">
              <a:buNone/>
              <a:defRPr sz="1121" b="1"/>
            </a:lvl2pPr>
            <a:lvl3pPr marL="512162" indent="0">
              <a:buNone/>
              <a:defRPr sz="996" b="1"/>
            </a:lvl3pPr>
            <a:lvl4pPr marL="768242" indent="0">
              <a:buNone/>
              <a:defRPr sz="913" b="1"/>
            </a:lvl4pPr>
            <a:lvl5pPr marL="1024322" indent="0">
              <a:buNone/>
              <a:defRPr sz="913" b="1"/>
            </a:lvl5pPr>
            <a:lvl6pPr marL="1280403" indent="0">
              <a:buNone/>
              <a:defRPr sz="913" b="1"/>
            </a:lvl6pPr>
            <a:lvl7pPr marL="1536484" indent="0">
              <a:buNone/>
              <a:defRPr sz="913" b="1"/>
            </a:lvl7pPr>
            <a:lvl8pPr marL="1792564" indent="0">
              <a:buNone/>
              <a:defRPr sz="913" b="1"/>
            </a:lvl8pPr>
            <a:lvl9pPr marL="2048645" indent="0">
              <a:buNone/>
              <a:defRPr sz="913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108781" y="1092473"/>
            <a:ext cx="2705043" cy="1984790"/>
          </a:xfrm>
        </p:spPr>
        <p:txBody>
          <a:bodyPr/>
          <a:lstStyle>
            <a:lvl1pPr>
              <a:defRPr sz="1328"/>
            </a:lvl1pPr>
            <a:lvl2pPr>
              <a:defRPr sz="1121"/>
            </a:lvl2pPr>
            <a:lvl3pPr>
              <a:defRPr sz="996"/>
            </a:lvl3pPr>
            <a:lvl4pPr>
              <a:defRPr sz="913"/>
            </a:lvl4pPr>
            <a:lvl5pPr>
              <a:defRPr sz="913"/>
            </a:lvl5pPr>
            <a:lvl6pPr>
              <a:defRPr sz="913"/>
            </a:lvl6pPr>
            <a:lvl7pPr>
              <a:defRPr sz="913"/>
            </a:lvl7pPr>
            <a:lvl8pPr>
              <a:defRPr sz="913"/>
            </a:lvl8pPr>
            <a:lvl9pPr>
              <a:defRPr sz="913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>
            <a:extLst>
              <a:ext uri="{FF2B5EF4-FFF2-40B4-BE49-F238E27FC236}">
                <a16:creationId xmlns:a16="http://schemas.microsoft.com/office/drawing/2014/main" id="{509D6FB9-902D-4E97-9078-2BC9991FD3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6F1F55-98E6-4730-9C7B-C28F061201FD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8" name="Espace réservé du pied de page 4">
            <a:extLst>
              <a:ext uri="{FF2B5EF4-FFF2-40B4-BE49-F238E27FC236}">
                <a16:creationId xmlns:a16="http://schemas.microsoft.com/office/drawing/2014/main" id="{CD829DC6-315B-439F-BFF1-45767E929A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>
            <a:extLst>
              <a:ext uri="{FF2B5EF4-FFF2-40B4-BE49-F238E27FC236}">
                <a16:creationId xmlns:a16="http://schemas.microsoft.com/office/drawing/2014/main" id="{F92101FF-6BE8-49AA-88B8-1FA9156B45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A331F4-F6E5-4903-B320-2C548082F0F9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41694010"/>
      </p:ext>
    </p:extLst>
  </p:cSld>
  <p:clrMapOvr>
    <a:masterClrMapping/>
  </p:clrMapOvr>
  <p:transition spd="slow" advClick="0" advTm="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>
            <a:extLst>
              <a:ext uri="{FF2B5EF4-FFF2-40B4-BE49-F238E27FC236}">
                <a16:creationId xmlns:a16="http://schemas.microsoft.com/office/drawing/2014/main" id="{CB3A7A18-D1EC-4107-8322-F00927716A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233A5-9C70-468F-96E3-D49D1C8AB76D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4" name="Espace réservé du pied de page 4">
            <a:extLst>
              <a:ext uri="{FF2B5EF4-FFF2-40B4-BE49-F238E27FC236}">
                <a16:creationId xmlns:a16="http://schemas.microsoft.com/office/drawing/2014/main" id="{EA3BD932-FA91-42DF-9782-62B036FE8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>
            <a:extLst>
              <a:ext uri="{FF2B5EF4-FFF2-40B4-BE49-F238E27FC236}">
                <a16:creationId xmlns:a16="http://schemas.microsoft.com/office/drawing/2014/main" id="{9FD3DB1E-58B9-4C29-9B3B-99BA44863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00EF34-3F43-4347-94F7-49E9BDACE34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3357294"/>
      </p:ext>
    </p:extLst>
  </p:cSld>
  <p:clrMapOvr>
    <a:masterClrMapping/>
  </p:clrMapOvr>
  <p:transition spd="slow" advClick="0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>
            <a:extLst>
              <a:ext uri="{FF2B5EF4-FFF2-40B4-BE49-F238E27FC236}">
                <a16:creationId xmlns:a16="http://schemas.microsoft.com/office/drawing/2014/main" id="{70463F59-B6FC-41F6-B582-8EA414A79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BE2164-58DE-4DBA-BB42-09202887DC48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3" name="Espace réservé du pied de page 4">
            <a:extLst>
              <a:ext uri="{FF2B5EF4-FFF2-40B4-BE49-F238E27FC236}">
                <a16:creationId xmlns:a16="http://schemas.microsoft.com/office/drawing/2014/main" id="{80A3FA77-FF13-437B-8FD8-1597671372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>
            <a:extLst>
              <a:ext uri="{FF2B5EF4-FFF2-40B4-BE49-F238E27FC236}">
                <a16:creationId xmlns:a16="http://schemas.microsoft.com/office/drawing/2014/main" id="{83580AA5-EE33-4B12-873A-0D8DCB862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4FEA08-42C7-413D-804A-168A553CDF9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99224177"/>
      </p:ext>
    </p:extLst>
  </p:cSld>
  <p:clrMapOvr>
    <a:masterClrMapping/>
  </p:clrMapOvr>
  <p:transition spd="slow" advClick="0" advTm="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05992" y="137157"/>
            <a:ext cx="2013376" cy="583715"/>
          </a:xfrm>
        </p:spPr>
        <p:txBody>
          <a:bodyPr anchor="b"/>
          <a:lstStyle>
            <a:lvl1pPr algn="l">
              <a:defRPr sz="1121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392678" y="137158"/>
            <a:ext cx="3421146" cy="2940105"/>
          </a:xfrm>
        </p:spPr>
        <p:txBody>
          <a:bodyPr/>
          <a:lstStyle>
            <a:lvl1pPr>
              <a:defRPr sz="1784"/>
            </a:lvl1pPr>
            <a:lvl2pPr>
              <a:defRPr sz="1577"/>
            </a:lvl2pPr>
            <a:lvl3pPr>
              <a:defRPr sz="1328"/>
            </a:lvl3pPr>
            <a:lvl4pPr>
              <a:defRPr sz="1121"/>
            </a:lvl4pPr>
            <a:lvl5pPr>
              <a:defRPr sz="1121"/>
            </a:lvl5pPr>
            <a:lvl6pPr>
              <a:defRPr sz="1121"/>
            </a:lvl6pPr>
            <a:lvl7pPr>
              <a:defRPr sz="1121"/>
            </a:lvl7pPr>
            <a:lvl8pPr>
              <a:defRPr sz="1121"/>
            </a:lvl8pPr>
            <a:lvl9pPr>
              <a:defRPr sz="112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05992" y="720873"/>
            <a:ext cx="2013376" cy="2356390"/>
          </a:xfrm>
        </p:spPr>
        <p:txBody>
          <a:bodyPr/>
          <a:lstStyle>
            <a:lvl1pPr marL="0" indent="0">
              <a:buNone/>
              <a:defRPr sz="788"/>
            </a:lvl1pPr>
            <a:lvl2pPr marL="256081" indent="0">
              <a:buNone/>
              <a:defRPr sz="664"/>
            </a:lvl2pPr>
            <a:lvl3pPr marL="512162" indent="0">
              <a:buNone/>
              <a:defRPr sz="581"/>
            </a:lvl3pPr>
            <a:lvl4pPr marL="768242" indent="0">
              <a:buNone/>
              <a:defRPr sz="498"/>
            </a:lvl4pPr>
            <a:lvl5pPr marL="1024322" indent="0">
              <a:buNone/>
              <a:defRPr sz="498"/>
            </a:lvl5pPr>
            <a:lvl6pPr marL="1280403" indent="0">
              <a:buNone/>
              <a:defRPr sz="498"/>
            </a:lvl6pPr>
            <a:lvl7pPr marL="1536484" indent="0">
              <a:buNone/>
              <a:defRPr sz="498"/>
            </a:lvl7pPr>
            <a:lvl8pPr marL="1792564" indent="0">
              <a:buNone/>
              <a:defRPr sz="498"/>
            </a:lvl8pPr>
            <a:lvl9pPr marL="2048645" indent="0">
              <a:buNone/>
              <a:defRPr sz="498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70006F38-5997-4943-8A64-46D46B85F9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0FD5B-B7EB-43B4-833B-479958E62F02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E3379051-C9A2-4B9A-9C4E-4C00DBE97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614ADBFB-2619-4FE6-B759-898461B5E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275815-7291-47EE-8670-8B1BCFCF240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78962143"/>
      </p:ext>
    </p:extLst>
  </p:cSld>
  <p:clrMapOvr>
    <a:masterClrMapping/>
  </p:clrMapOvr>
  <p:transition spd="slow" advClick="0" advTm="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99527" y="2411412"/>
            <a:ext cx="3671888" cy="284681"/>
          </a:xfrm>
        </p:spPr>
        <p:txBody>
          <a:bodyPr anchor="b"/>
          <a:lstStyle>
            <a:lvl1pPr algn="l">
              <a:defRPr sz="1121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99527" y="307807"/>
            <a:ext cx="3671888" cy="2066925"/>
          </a:xfrm>
        </p:spPr>
        <p:txBody>
          <a:bodyPr rtlCol="0">
            <a:normAutofit/>
          </a:bodyPr>
          <a:lstStyle>
            <a:lvl1pPr marL="0" indent="0">
              <a:buNone/>
              <a:defRPr sz="1784"/>
            </a:lvl1pPr>
            <a:lvl2pPr marL="256081" indent="0">
              <a:buNone/>
              <a:defRPr sz="1577"/>
            </a:lvl2pPr>
            <a:lvl3pPr marL="512162" indent="0">
              <a:buNone/>
              <a:defRPr sz="1328"/>
            </a:lvl3pPr>
            <a:lvl4pPr marL="768242" indent="0">
              <a:buNone/>
              <a:defRPr sz="1121"/>
            </a:lvl4pPr>
            <a:lvl5pPr marL="1024322" indent="0">
              <a:buNone/>
              <a:defRPr sz="1121"/>
            </a:lvl5pPr>
            <a:lvl6pPr marL="1280403" indent="0">
              <a:buNone/>
              <a:defRPr sz="1121"/>
            </a:lvl6pPr>
            <a:lvl7pPr marL="1536484" indent="0">
              <a:buNone/>
              <a:defRPr sz="1121"/>
            </a:lvl7pPr>
            <a:lvl8pPr marL="1792564" indent="0">
              <a:buNone/>
              <a:defRPr sz="1121"/>
            </a:lvl8pPr>
            <a:lvl9pPr marL="2048645" indent="0">
              <a:buNone/>
              <a:defRPr sz="1121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99527" y="2696094"/>
            <a:ext cx="3671888" cy="404294"/>
          </a:xfrm>
        </p:spPr>
        <p:txBody>
          <a:bodyPr/>
          <a:lstStyle>
            <a:lvl1pPr marL="0" indent="0">
              <a:buNone/>
              <a:defRPr sz="788"/>
            </a:lvl1pPr>
            <a:lvl2pPr marL="256081" indent="0">
              <a:buNone/>
              <a:defRPr sz="664"/>
            </a:lvl2pPr>
            <a:lvl3pPr marL="512162" indent="0">
              <a:buNone/>
              <a:defRPr sz="581"/>
            </a:lvl3pPr>
            <a:lvl4pPr marL="768242" indent="0">
              <a:buNone/>
              <a:defRPr sz="498"/>
            </a:lvl4pPr>
            <a:lvl5pPr marL="1024322" indent="0">
              <a:buNone/>
              <a:defRPr sz="498"/>
            </a:lvl5pPr>
            <a:lvl6pPr marL="1280403" indent="0">
              <a:buNone/>
              <a:defRPr sz="498"/>
            </a:lvl6pPr>
            <a:lvl7pPr marL="1536484" indent="0">
              <a:buNone/>
              <a:defRPr sz="498"/>
            </a:lvl7pPr>
            <a:lvl8pPr marL="1792564" indent="0">
              <a:buNone/>
              <a:defRPr sz="498"/>
            </a:lvl8pPr>
            <a:lvl9pPr marL="2048645" indent="0">
              <a:buNone/>
              <a:defRPr sz="498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>
            <a:extLst>
              <a:ext uri="{FF2B5EF4-FFF2-40B4-BE49-F238E27FC236}">
                <a16:creationId xmlns:a16="http://schemas.microsoft.com/office/drawing/2014/main" id="{CCD9A798-115C-4870-ADA6-86E7EED86E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D1FB1A-972C-40F2-AC0A-CFBE82234C0C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6" name="Espace réservé du pied de page 4">
            <a:extLst>
              <a:ext uri="{FF2B5EF4-FFF2-40B4-BE49-F238E27FC236}">
                <a16:creationId xmlns:a16="http://schemas.microsoft.com/office/drawing/2014/main" id="{F4386B5C-35FB-42BD-AE76-3C47D88099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>
            <a:extLst>
              <a:ext uri="{FF2B5EF4-FFF2-40B4-BE49-F238E27FC236}">
                <a16:creationId xmlns:a16="http://schemas.microsoft.com/office/drawing/2014/main" id="{24CE3D0F-29D5-40BF-A64D-C44803596D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D34D89-F12F-4CA7-B176-CA18E6B91A4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40790510"/>
      </p:ext>
    </p:extLst>
  </p:cSld>
  <p:clrMapOvr>
    <a:masterClrMapping/>
  </p:clrMapOvr>
  <p:transition spd="slow" advClick="0" advTm="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955474F-0EBD-44D2-9FF3-03EDED525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A8EE5-6F98-43D1-8F19-E582500F6BDB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2B93B1-DF6A-4C0C-9F6E-2FC11C908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51D211-5207-4913-BBF1-CC07078CBB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9A8827-02B1-459F-8A27-041CA2D4C61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6947186"/>
      </p:ext>
    </p:extLst>
  </p:cSld>
  <p:clrMapOvr>
    <a:masterClrMapping/>
  </p:clrMapOvr>
  <p:transition spd="slow" advClick="0" advTm="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4436864" y="137955"/>
            <a:ext cx="1376958" cy="293930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05992" y="137955"/>
            <a:ext cx="4028877" cy="293930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17FFF6-5E5F-4CA1-A439-7301C3B69E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70A2A4-939C-422A-AC6B-79180042F352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A96D74-8F07-4D4A-98EC-F42EC1AE57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BEE2DAB-C557-4370-AFCD-C9ABA3F6C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C1B9C6-0037-4CDA-AEDB-7EC0E1E8482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233017"/>
      </p:ext>
    </p:extLst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>
            <a:extLst>
              <a:ext uri="{FF2B5EF4-FFF2-40B4-BE49-F238E27FC236}">
                <a16:creationId xmlns:a16="http://schemas.microsoft.com/office/drawing/2014/main" id="{68D3CBB0-BBBC-4893-A183-BD61E439BD0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306283" y="138033"/>
            <a:ext cx="5507248" cy="57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3444" tIns="61722" rIns="123444" bIns="6172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>
            <a:extLst>
              <a:ext uri="{FF2B5EF4-FFF2-40B4-BE49-F238E27FC236}">
                <a16:creationId xmlns:a16="http://schemas.microsoft.com/office/drawing/2014/main" id="{48AF2865-402D-4C7A-BEE2-FD5D3BDE953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306283" y="803760"/>
            <a:ext cx="5507248" cy="2273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3444" tIns="61722" rIns="123444" bIns="6172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9D5946-D820-4C9A-A4B7-5DEDCF8AC9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06283" y="3192586"/>
            <a:ext cx="1427859" cy="183604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l" defTabSz="512162" fontAlgn="auto">
              <a:spcBef>
                <a:spcPts val="0"/>
              </a:spcBef>
              <a:spcAft>
                <a:spcPts val="0"/>
              </a:spcAft>
              <a:defRPr sz="66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16330A7-CAEE-4AEC-B769-A6AFC9FBA4C6}" type="datetimeFigureOut">
              <a:rPr lang="fr-FR"/>
              <a:pPr>
                <a:defRPr/>
              </a:pPr>
              <a:t>30/08/2024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C75B58A-9DDB-4803-A046-E8B5662CFD1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090743" y="3192586"/>
            <a:ext cx="1938330" cy="183604"/>
          </a:xfrm>
          <a:prstGeom prst="rect">
            <a:avLst/>
          </a:prstGeom>
        </p:spPr>
        <p:txBody>
          <a:bodyPr vert="horz" lIns="123444" tIns="61722" rIns="123444" bIns="61722" rtlCol="0" anchor="ctr"/>
          <a:lstStyle>
            <a:lvl1pPr algn="ctr" defTabSz="512162" fontAlgn="auto">
              <a:spcBef>
                <a:spcPts val="0"/>
              </a:spcBef>
              <a:spcAft>
                <a:spcPts val="0"/>
              </a:spcAft>
              <a:defRPr sz="664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92B1B9-F716-4B83-A5A5-3E70388EE2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85672" y="3192586"/>
            <a:ext cx="1427859" cy="183604"/>
          </a:xfrm>
          <a:prstGeom prst="rect">
            <a:avLst/>
          </a:prstGeom>
        </p:spPr>
        <p:txBody>
          <a:bodyPr vert="horz" wrap="square" lIns="123444" tIns="61722" rIns="123444" bIns="61722" numCol="1" anchor="ctr" anchorCtr="0" compatLnSpc="1">
            <a:prstTxWarp prst="textNoShape">
              <a:avLst/>
            </a:prstTxWarp>
          </a:bodyPr>
          <a:lstStyle>
            <a:lvl1pPr algn="r">
              <a:defRPr sz="664">
                <a:solidFill>
                  <a:srgbClr val="898989"/>
                </a:solidFill>
              </a:defRPr>
            </a:lvl1pPr>
          </a:lstStyle>
          <a:p>
            <a:fld id="{24B60E2A-4553-4430-BE93-98D82744CDE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>
    <p:fade/>
  </p:transition>
  <p:txStyles>
    <p:titleStyle>
      <a:lvl1pPr algn="ctr" defTabSz="511766" rtl="0" eaLnBrk="0" fontAlgn="base" hangingPunct="0">
        <a:spcBef>
          <a:spcPct val="0"/>
        </a:spcBef>
        <a:spcAft>
          <a:spcPct val="0"/>
        </a:spcAft>
        <a:defRPr sz="2448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1766" rtl="0" eaLnBrk="0" fontAlgn="base" hangingPunct="0">
        <a:spcBef>
          <a:spcPct val="0"/>
        </a:spcBef>
        <a:spcAft>
          <a:spcPct val="0"/>
        </a:spcAft>
        <a:defRPr sz="2448">
          <a:solidFill>
            <a:schemeClr val="tx1"/>
          </a:solidFill>
          <a:latin typeface="Calibri" pitchFamily="34" charset="0"/>
        </a:defRPr>
      </a:lvl2pPr>
      <a:lvl3pPr algn="ctr" defTabSz="511766" rtl="0" eaLnBrk="0" fontAlgn="base" hangingPunct="0">
        <a:spcBef>
          <a:spcPct val="0"/>
        </a:spcBef>
        <a:spcAft>
          <a:spcPct val="0"/>
        </a:spcAft>
        <a:defRPr sz="2448">
          <a:solidFill>
            <a:schemeClr val="tx1"/>
          </a:solidFill>
          <a:latin typeface="Calibri" pitchFamily="34" charset="0"/>
        </a:defRPr>
      </a:lvl3pPr>
      <a:lvl4pPr algn="ctr" defTabSz="511766" rtl="0" eaLnBrk="0" fontAlgn="base" hangingPunct="0">
        <a:spcBef>
          <a:spcPct val="0"/>
        </a:spcBef>
        <a:spcAft>
          <a:spcPct val="0"/>
        </a:spcAft>
        <a:defRPr sz="2448">
          <a:solidFill>
            <a:schemeClr val="tx1"/>
          </a:solidFill>
          <a:latin typeface="Calibri" pitchFamily="34" charset="0"/>
        </a:defRPr>
      </a:lvl4pPr>
      <a:lvl5pPr algn="ctr" defTabSz="511766" rtl="0" eaLnBrk="0" fontAlgn="base" hangingPunct="0">
        <a:spcBef>
          <a:spcPct val="0"/>
        </a:spcBef>
        <a:spcAft>
          <a:spcPct val="0"/>
        </a:spcAft>
        <a:defRPr sz="2448">
          <a:solidFill>
            <a:schemeClr val="tx1"/>
          </a:solidFill>
          <a:latin typeface="Calibri" pitchFamily="34" charset="0"/>
        </a:defRPr>
      </a:lvl5pPr>
      <a:lvl6pPr marL="189689" algn="ctr" defTabSz="511766" rtl="0" fontAlgn="base">
        <a:spcBef>
          <a:spcPct val="0"/>
        </a:spcBef>
        <a:spcAft>
          <a:spcPct val="0"/>
        </a:spcAft>
        <a:defRPr sz="2448">
          <a:solidFill>
            <a:schemeClr val="tx1"/>
          </a:solidFill>
          <a:latin typeface="Calibri" pitchFamily="34" charset="0"/>
        </a:defRPr>
      </a:lvl6pPr>
      <a:lvl7pPr marL="379379" algn="ctr" defTabSz="511766" rtl="0" fontAlgn="base">
        <a:spcBef>
          <a:spcPct val="0"/>
        </a:spcBef>
        <a:spcAft>
          <a:spcPct val="0"/>
        </a:spcAft>
        <a:defRPr sz="2448">
          <a:solidFill>
            <a:schemeClr val="tx1"/>
          </a:solidFill>
          <a:latin typeface="Calibri" pitchFamily="34" charset="0"/>
        </a:defRPr>
      </a:lvl7pPr>
      <a:lvl8pPr marL="569068" algn="ctr" defTabSz="511766" rtl="0" fontAlgn="base">
        <a:spcBef>
          <a:spcPct val="0"/>
        </a:spcBef>
        <a:spcAft>
          <a:spcPct val="0"/>
        </a:spcAft>
        <a:defRPr sz="2448">
          <a:solidFill>
            <a:schemeClr val="tx1"/>
          </a:solidFill>
          <a:latin typeface="Calibri" pitchFamily="34" charset="0"/>
        </a:defRPr>
      </a:lvl8pPr>
      <a:lvl9pPr marL="758758" algn="ctr" defTabSz="511766" rtl="0" fontAlgn="base">
        <a:spcBef>
          <a:spcPct val="0"/>
        </a:spcBef>
        <a:spcAft>
          <a:spcPct val="0"/>
        </a:spcAft>
        <a:defRPr sz="2448">
          <a:solidFill>
            <a:schemeClr val="tx1"/>
          </a:solidFill>
          <a:latin typeface="Calibri" pitchFamily="34" charset="0"/>
        </a:defRPr>
      </a:lvl9pPr>
    </p:titleStyle>
    <p:bodyStyle>
      <a:lvl1pPr marL="191666" indent="-191666" algn="l" defTabSz="51176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784" kern="1200">
          <a:solidFill>
            <a:schemeClr val="tx1"/>
          </a:solidFill>
          <a:latin typeface="+mn-lt"/>
          <a:ea typeface="+mn-ea"/>
          <a:cs typeface="+mn-cs"/>
        </a:defRPr>
      </a:lvl1pPr>
      <a:lvl2pPr marL="415605" indent="-160051" algn="l" defTabSz="51176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77" kern="1200">
          <a:solidFill>
            <a:schemeClr val="tx1"/>
          </a:solidFill>
          <a:latin typeface="+mn-lt"/>
          <a:ea typeface="+mn-ea"/>
          <a:cs typeface="+mn-cs"/>
        </a:defRPr>
      </a:lvl2pPr>
      <a:lvl3pPr marL="640202" indent="-127777" algn="l" defTabSz="51176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328" kern="1200">
          <a:solidFill>
            <a:schemeClr val="tx1"/>
          </a:solidFill>
          <a:latin typeface="+mn-lt"/>
          <a:ea typeface="+mn-ea"/>
          <a:cs typeface="+mn-cs"/>
        </a:defRPr>
      </a:lvl3pPr>
      <a:lvl4pPr marL="895755" indent="-127777" algn="l" defTabSz="51176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121" kern="1200">
          <a:solidFill>
            <a:schemeClr val="tx1"/>
          </a:solidFill>
          <a:latin typeface="+mn-lt"/>
          <a:ea typeface="+mn-ea"/>
          <a:cs typeface="+mn-cs"/>
        </a:defRPr>
      </a:lvl4pPr>
      <a:lvl5pPr marL="1151968" indent="-127777" algn="l" defTabSz="511766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121" kern="1200">
          <a:solidFill>
            <a:schemeClr val="tx1"/>
          </a:solidFill>
          <a:latin typeface="+mn-lt"/>
          <a:ea typeface="+mn-ea"/>
          <a:cs typeface="+mn-cs"/>
        </a:defRPr>
      </a:lvl5pPr>
      <a:lvl6pPr marL="1408443" indent="-128041" algn="l" defTabSz="512162" rtl="0" eaLnBrk="1" latinLnBrk="0" hangingPunct="1">
        <a:spcBef>
          <a:spcPct val="20000"/>
        </a:spcBef>
        <a:buFont typeface="Arial" pitchFamily="34" charset="0"/>
        <a:buChar char="•"/>
        <a:defRPr sz="1121" kern="1200">
          <a:solidFill>
            <a:schemeClr val="tx1"/>
          </a:solidFill>
          <a:latin typeface="+mn-lt"/>
          <a:ea typeface="+mn-ea"/>
          <a:cs typeface="+mn-cs"/>
        </a:defRPr>
      </a:lvl6pPr>
      <a:lvl7pPr marL="1664524" indent="-128041" algn="l" defTabSz="512162" rtl="0" eaLnBrk="1" latinLnBrk="0" hangingPunct="1">
        <a:spcBef>
          <a:spcPct val="20000"/>
        </a:spcBef>
        <a:buFont typeface="Arial" pitchFamily="34" charset="0"/>
        <a:buChar char="•"/>
        <a:defRPr sz="1121" kern="1200">
          <a:solidFill>
            <a:schemeClr val="tx1"/>
          </a:solidFill>
          <a:latin typeface="+mn-lt"/>
          <a:ea typeface="+mn-ea"/>
          <a:cs typeface="+mn-cs"/>
        </a:defRPr>
      </a:lvl7pPr>
      <a:lvl8pPr marL="1920605" indent="-128041" algn="l" defTabSz="512162" rtl="0" eaLnBrk="1" latinLnBrk="0" hangingPunct="1">
        <a:spcBef>
          <a:spcPct val="20000"/>
        </a:spcBef>
        <a:buFont typeface="Arial" pitchFamily="34" charset="0"/>
        <a:buChar char="•"/>
        <a:defRPr sz="1121" kern="1200">
          <a:solidFill>
            <a:schemeClr val="tx1"/>
          </a:solidFill>
          <a:latin typeface="+mn-lt"/>
          <a:ea typeface="+mn-ea"/>
          <a:cs typeface="+mn-cs"/>
        </a:defRPr>
      </a:lvl8pPr>
      <a:lvl9pPr marL="2176685" indent="-128041" algn="l" defTabSz="512162" rtl="0" eaLnBrk="1" latinLnBrk="0" hangingPunct="1">
        <a:spcBef>
          <a:spcPct val="20000"/>
        </a:spcBef>
        <a:buFont typeface="Arial" pitchFamily="34" charset="0"/>
        <a:buChar char="•"/>
        <a:defRPr sz="112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12162" rtl="0" eaLnBrk="1" latinLnBrk="0" hangingPunct="1">
        <a:defRPr sz="996" kern="1200">
          <a:solidFill>
            <a:schemeClr val="tx1"/>
          </a:solidFill>
          <a:latin typeface="+mn-lt"/>
          <a:ea typeface="+mn-ea"/>
          <a:cs typeface="+mn-cs"/>
        </a:defRPr>
      </a:lvl1pPr>
      <a:lvl2pPr marL="256081" algn="l" defTabSz="512162" rtl="0" eaLnBrk="1" latinLnBrk="0" hangingPunct="1">
        <a:defRPr sz="996" kern="1200">
          <a:solidFill>
            <a:schemeClr val="tx1"/>
          </a:solidFill>
          <a:latin typeface="+mn-lt"/>
          <a:ea typeface="+mn-ea"/>
          <a:cs typeface="+mn-cs"/>
        </a:defRPr>
      </a:lvl2pPr>
      <a:lvl3pPr marL="512162" algn="l" defTabSz="512162" rtl="0" eaLnBrk="1" latinLnBrk="0" hangingPunct="1">
        <a:defRPr sz="996" kern="1200">
          <a:solidFill>
            <a:schemeClr val="tx1"/>
          </a:solidFill>
          <a:latin typeface="+mn-lt"/>
          <a:ea typeface="+mn-ea"/>
          <a:cs typeface="+mn-cs"/>
        </a:defRPr>
      </a:lvl3pPr>
      <a:lvl4pPr marL="768242" algn="l" defTabSz="512162" rtl="0" eaLnBrk="1" latinLnBrk="0" hangingPunct="1">
        <a:defRPr sz="996" kern="1200">
          <a:solidFill>
            <a:schemeClr val="tx1"/>
          </a:solidFill>
          <a:latin typeface="+mn-lt"/>
          <a:ea typeface="+mn-ea"/>
          <a:cs typeface="+mn-cs"/>
        </a:defRPr>
      </a:lvl4pPr>
      <a:lvl5pPr marL="1024322" algn="l" defTabSz="512162" rtl="0" eaLnBrk="1" latinLnBrk="0" hangingPunct="1">
        <a:defRPr sz="996" kern="1200">
          <a:solidFill>
            <a:schemeClr val="tx1"/>
          </a:solidFill>
          <a:latin typeface="+mn-lt"/>
          <a:ea typeface="+mn-ea"/>
          <a:cs typeface="+mn-cs"/>
        </a:defRPr>
      </a:lvl5pPr>
      <a:lvl6pPr marL="1280403" algn="l" defTabSz="512162" rtl="0" eaLnBrk="1" latinLnBrk="0" hangingPunct="1">
        <a:defRPr sz="996" kern="1200">
          <a:solidFill>
            <a:schemeClr val="tx1"/>
          </a:solidFill>
          <a:latin typeface="+mn-lt"/>
          <a:ea typeface="+mn-ea"/>
          <a:cs typeface="+mn-cs"/>
        </a:defRPr>
      </a:lvl6pPr>
      <a:lvl7pPr marL="1536484" algn="l" defTabSz="512162" rtl="0" eaLnBrk="1" latinLnBrk="0" hangingPunct="1">
        <a:defRPr sz="996" kern="1200">
          <a:solidFill>
            <a:schemeClr val="tx1"/>
          </a:solidFill>
          <a:latin typeface="+mn-lt"/>
          <a:ea typeface="+mn-ea"/>
          <a:cs typeface="+mn-cs"/>
        </a:defRPr>
      </a:lvl7pPr>
      <a:lvl8pPr marL="1792564" algn="l" defTabSz="512162" rtl="0" eaLnBrk="1" latinLnBrk="0" hangingPunct="1">
        <a:defRPr sz="996" kern="1200">
          <a:solidFill>
            <a:schemeClr val="tx1"/>
          </a:solidFill>
          <a:latin typeface="+mn-lt"/>
          <a:ea typeface="+mn-ea"/>
          <a:cs typeface="+mn-cs"/>
        </a:defRPr>
      </a:lvl8pPr>
      <a:lvl9pPr marL="2048645" algn="l" defTabSz="512162" rtl="0" eaLnBrk="1" latinLnBrk="0" hangingPunct="1">
        <a:defRPr sz="99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fif"/><Relationship Id="rId5" Type="http://schemas.openxmlformats.org/officeDocument/2006/relationships/image" Target="../media/image5.jp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f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g"/><Relationship Id="rId5" Type="http://schemas.openxmlformats.org/officeDocument/2006/relationships/image" Target="../media/image25.gif"/><Relationship Id="rId4" Type="http://schemas.openxmlformats.org/officeDocument/2006/relationships/image" Target="../media/image2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gif"/><Relationship Id="rId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B1913280-968B-44DA-8DFE-83DE17C9155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23D037D-EDD9-46E1-986D-B9A5B0A71D95}"/>
              </a:ext>
            </a:extLst>
          </p:cNvPr>
          <p:cNvSpPr/>
          <p:nvPr/>
        </p:nvSpPr>
        <p:spPr>
          <a:xfrm>
            <a:off x="720000" y="35999"/>
            <a:ext cx="4680000" cy="126000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 defTabSz="51216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390" b="1" dirty="0">
                <a:ln w="31550" cmpd="sng">
                  <a:solidFill>
                    <a:schemeClr val="tx1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latin typeface="+mn-lt"/>
                <a:cs typeface="+mn-cs"/>
              </a:rPr>
              <a:t>Il pleut</a:t>
            </a:r>
          </a:p>
          <a:p>
            <a:pPr algn="ctr" defTabSz="51216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987" b="1" dirty="0">
                <a:ln w="12700" cmpd="sng">
                  <a:solidFill>
                    <a:schemeClr val="tx1"/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latin typeface="+mn-lt"/>
                <a:cs typeface="+mn-cs"/>
              </a:rPr>
              <a:t>(Les carreaux de l’usine)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31B5597-EA2D-40BE-9B7A-B93AF05E0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16000"/>
            <a:ext cx="1800000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328" b="1" dirty="0">
                <a:solidFill>
                  <a:srgbClr val="FFFF00"/>
                </a:solidFill>
                <a:latin typeface="Vivaldi" panose="03020602050506090804" pitchFamily="66" charset="0"/>
              </a:rPr>
              <a:t>Par Jacques Brel (1954)</a:t>
            </a:r>
          </a:p>
          <a:p>
            <a:pPr algn="ctr" eaLnBrk="1" hangingPunct="1"/>
            <a:r>
              <a:rPr lang="fr-FR" altLang="fr-FR" sz="1328" b="1" dirty="0">
                <a:solidFill>
                  <a:srgbClr val="FFFF00"/>
                </a:solidFill>
                <a:latin typeface="Vivaldi" panose="03020602050506090804" pitchFamily="66" charset="0"/>
              </a:rPr>
              <a:t>Diaporama © Apex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2" name="Jacques-Brel-Il-pleut-_les-carreaux_.wav"/>
          </p:stSnd>
        </p:sndAc>
      </p:transition>
    </mc:Choice>
    <mc:Fallback xmlns="">
      <p:transition advClick="0" advTm="10000">
        <p:sndAc>
          <p:stSnd>
            <p:snd r:embed="rId5" name="Jacques-Brel-Il-pleut-_les-carreaux_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3">
            <a:extLst>
              <a:ext uri="{FF2B5EF4-FFF2-40B4-BE49-F238E27FC236}">
                <a16:creationId xmlns:a16="http://schemas.microsoft.com/office/drawing/2014/main" id="{B1913280-968B-44DA-8DFE-83DE17C915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623D037D-EDD9-46E1-986D-B9A5B0A71D95}"/>
              </a:ext>
            </a:extLst>
          </p:cNvPr>
          <p:cNvSpPr/>
          <p:nvPr/>
        </p:nvSpPr>
        <p:spPr>
          <a:xfrm>
            <a:off x="720000" y="35999"/>
            <a:ext cx="4680000" cy="1260000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 defTabSz="51216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390" b="1" dirty="0">
                <a:ln w="31550" cmpd="sng">
                  <a:solidFill>
                    <a:schemeClr val="tx1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latin typeface="+mn-lt"/>
                <a:cs typeface="+mn-cs"/>
              </a:rPr>
              <a:t>Il pleut</a:t>
            </a:r>
          </a:p>
          <a:p>
            <a:pPr algn="ctr" defTabSz="512162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2987" b="1" dirty="0">
                <a:ln w="12700" cmpd="sng">
                  <a:solidFill>
                    <a:schemeClr val="tx1"/>
                  </a:solidFill>
                  <a:prstDash val="solid"/>
                </a:ln>
                <a:blipFill>
                  <a:blip r:embed="rId3"/>
                  <a:tile tx="0" ty="0" sx="100000" sy="100000" flip="none" algn="tl"/>
                </a:blipFill>
                <a:latin typeface="+mn-lt"/>
                <a:cs typeface="+mn-cs"/>
              </a:rPr>
              <a:t>(Les carreaux de l’usine)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31B5597-EA2D-40BE-9B7A-B93AF05E0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916000"/>
            <a:ext cx="1800000" cy="50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1328" b="1" dirty="0">
                <a:solidFill>
                  <a:srgbClr val="FFFF00"/>
                </a:solidFill>
                <a:latin typeface="Vivaldi" panose="03020602050506090804" pitchFamily="66" charset="0"/>
              </a:rPr>
              <a:t>Par Jacques Brel (1954)</a:t>
            </a:r>
          </a:p>
          <a:p>
            <a:pPr algn="ctr" eaLnBrk="1" hangingPunct="1"/>
            <a:r>
              <a:rPr lang="fr-FR" altLang="fr-FR" sz="1328" b="1" dirty="0">
                <a:solidFill>
                  <a:srgbClr val="FFFF00"/>
                </a:solidFill>
                <a:latin typeface="Vivaldi" panose="03020602050506090804" pitchFamily="66" charset="0"/>
              </a:rPr>
              <a:t>Diaporama © Apex</a:t>
            </a:r>
          </a:p>
        </p:txBody>
      </p:sp>
      <p:pic>
        <p:nvPicPr>
          <p:cNvPr id="7" name="Image 1">
            <a:extLst>
              <a:ext uri="{FF2B5EF4-FFF2-40B4-BE49-F238E27FC236}">
                <a16:creationId xmlns:a16="http://schemas.microsoft.com/office/drawing/2014/main" id="{3D11F679-1F94-44AB-B34C-B8C0E284FF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9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4EF16131-39F0-4B9E-AEFA-4A47B6FF7D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7C2FE5C-8437-4D5D-A15F-5F4F1D7568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46"/>
            <a:ext cx="6120913" cy="344520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864BEFB3-50D8-4AD7-9F64-D874E1A110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1941615" cy="858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c'est pas ma faute à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Sont toujours mal lavés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Y en beaucoup d'cassés</a:t>
            </a:r>
          </a:p>
        </p:txBody>
      </p:sp>
    </p:spTree>
    <p:extLst>
      <p:ext uri="{BB962C8B-B14F-4D97-AF65-F5344CB8AC3E}">
        <p14:creationId xmlns:p14="http://schemas.microsoft.com/office/powerpoint/2010/main" val="1407159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0"/>
    </mc:Choice>
    <mc:Fallback xmlns="">
      <p:transition advClick="0" advTm="2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66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33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529AEB17-22EF-4683-B104-60462A8018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7"/>
            <a:ext cx="6120000" cy="3444685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59E8B84-338B-40D1-8C72-95FCC5C0C2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41615" cy="858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c'est pas ma faute à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Sont toujours mal lavés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Y en beaucoup d'cassés</a:t>
            </a:r>
          </a:p>
        </p:txBody>
      </p:sp>
      <p:pic>
        <p:nvPicPr>
          <p:cNvPr id="4098" name="Image 1">
            <a:extLst>
              <a:ext uri="{FF2B5EF4-FFF2-40B4-BE49-F238E27FC236}">
                <a16:creationId xmlns:a16="http://schemas.microsoft.com/office/drawing/2014/main" id="{991EEC11-C3E6-4D6A-BB66-991F33AC96F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DD68594-98C2-4A1A-B0E0-5CBCAEAADA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1">
            <a:extLst>
              <a:ext uri="{FF2B5EF4-FFF2-40B4-BE49-F238E27FC236}">
                <a16:creationId xmlns:a16="http://schemas.microsoft.com/office/drawing/2014/main" id="{D57C3A03-90C7-48EB-B1E9-9CCC3EF1FCA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6922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520910A-B38A-4E2C-9F27-712AF03BC87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913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CE46400-9B8E-42F5-8764-3C4411A4BB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789882" cy="101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filles qui vont danser ne me regardent pas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Car elles s'en vont danser avec tous ceux-là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Qui savent leur payer pour pouvoir s'amuser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Des fleurs de papier ou de l'eau parfumée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filles qui vont danser ne me regardent pas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Car elles s'en vont danser avec tous ceux-là</a:t>
            </a:r>
          </a:p>
        </p:txBody>
      </p:sp>
    </p:spTree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7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DD89D7-A2DB-44FC-BF0F-56306B7AF6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94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34F4760-0680-4C6A-BF4E-5E5CC4F0E1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555850" cy="101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filles qui vont danser ne me regardent pas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Car elles s'en vont danser avec tous ceux-là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Qui savent leur payer pour pouvoir s'amuser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Des fleurs de papier ou de l'eau parfumée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filles qui vont danser ne me regardent pas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Car elles s'en vont danser avec tous ceux-là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78C7DF15-8F7C-43E8-BD69-2E1779A60F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1">
            <a:extLst>
              <a:ext uri="{FF2B5EF4-FFF2-40B4-BE49-F238E27FC236}">
                <a16:creationId xmlns:a16="http://schemas.microsoft.com/office/drawing/2014/main" id="{D79BF99B-45C7-4D9D-9A1E-1FCED4EA86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257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275784E7-3BBD-46DA-8A4D-5313AFD28F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8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6665F00-031B-45D3-AB43-CF79D4A849B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8067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C3D95D2A-E8F0-44E9-A635-9BAD637E1EF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8187" cy="34452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9B66C7-C2D2-469E-A00A-A48C6821EF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360499" cy="1471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c'est pas ma faute à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Sont toujours mal lavés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corridors crasseux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Sont les seuls que je vois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escaliers qui montent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Ils sont toujours pour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Mais quand je suis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Seul sous les toits</a:t>
            </a:r>
          </a:p>
        </p:txBody>
      </p:sp>
    </p:spTree>
  </p:cSld>
  <p:clrMapOvr>
    <a:masterClrMapping/>
  </p:clrMapOvr>
  <p:transition spd="slow" advClick="0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8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6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16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DA474E89-5ECF-4472-AF54-62692B5C1D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FA9B89F-4D7B-4021-AB38-C8158482DDA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233634" cy="1471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c'est pas ma faute à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Sont toujours mal lavés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corridors crasseux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Sont les seuls que je vois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escaliers qui montent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Ils sont toujours pour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Mais quand je suis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Seul sous les toits</a:t>
            </a:r>
          </a:p>
        </p:txBody>
      </p:sp>
      <p:pic>
        <p:nvPicPr>
          <p:cNvPr id="7170" name="Image 1">
            <a:extLst>
              <a:ext uri="{FF2B5EF4-FFF2-40B4-BE49-F238E27FC236}">
                <a16:creationId xmlns:a16="http://schemas.microsoft.com/office/drawing/2014/main" id="{4DBA4152-4090-41FF-AD38-3708F8307B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68E83ADE-952C-472F-A58E-9A97F642682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1D1669E-CD27-4842-A84E-E7CFB96433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E4BA8F9-EA73-490A-AF02-88544F99E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059906" cy="858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Avec le soleil avec les nuages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J’entends la rue pleurer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Je vois les cheminées de la ville fumer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Doucement dans mon ciel à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La lune danse pour moi le soir </a:t>
            </a:r>
          </a:p>
        </p:txBody>
      </p:sp>
    </p:spTree>
  </p:cSld>
  <p:clrMapOvr>
    <a:masterClrMapping/>
  </p:clrMapOvr>
  <p:transition spd="slow" advClick="0" advTm="2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039EE399-7580-490E-AFB2-852FCE19F0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1F78C2F-BF0E-4655-8EB1-84258FE04C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2123802" cy="858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Avec le soleil avec les nuages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J’entends la rue pleurer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Je vois les cheminées de la ville fumer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Doucement dans mon ciel à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La lune danse pour moi le soir </a:t>
            </a:r>
          </a:p>
        </p:txBody>
      </p:sp>
      <p:pic>
        <p:nvPicPr>
          <p:cNvPr id="8194" name="Image 1">
            <a:extLst>
              <a:ext uri="{FF2B5EF4-FFF2-40B4-BE49-F238E27FC236}">
                <a16:creationId xmlns:a16="http://schemas.microsoft.com/office/drawing/2014/main" id="{A2BA5990-BEAD-4E9F-B913-0BF9D65417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BE65D468-90EE-4712-B47B-CEF918425D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E8C2EEA-E567-4B1D-8903-6282F1FF06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68AFC1D5-9590-4F54-8A9B-C89001EDDA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1941615" cy="116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Elle danse </a:t>
            </a:r>
            <a:r>
              <a:rPr lang="fr-FR" altLang="fr-FR" sz="996" dirty="0" err="1">
                <a:solidFill>
                  <a:srgbClr val="FFFF00"/>
                </a:solidFill>
                <a:latin typeface="Andy" pitchFamily="66" charset="0"/>
              </a:rPr>
              <a:t>danse</a:t>
            </a:r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 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Elle danse </a:t>
            </a:r>
            <a:r>
              <a:rPr lang="fr-FR" altLang="fr-FR" sz="996" dirty="0" err="1">
                <a:solidFill>
                  <a:srgbClr val="FFFF00"/>
                </a:solidFill>
                <a:latin typeface="Andy" pitchFamily="66" charset="0"/>
              </a:rPr>
              <a:t>danse</a:t>
            </a:r>
            <a:endParaRPr lang="fr-FR" altLang="fr-FR" sz="996" dirty="0">
              <a:solidFill>
                <a:srgbClr val="FFFF00"/>
              </a:solidFill>
              <a:latin typeface="Andy" pitchFamily="66" charset="0"/>
            </a:endParaRP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Et son haleine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Immense halo, me caresse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 ciel est pour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Je m'y plonge le soir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Et j'y plonge ma peine</a:t>
            </a:r>
          </a:p>
        </p:txBody>
      </p:sp>
    </p:spTree>
  </p:cSld>
  <p:clrMapOvr>
    <a:masterClrMapping/>
  </p:clrMapOvr>
  <p:transition spd="slow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851A9CC-5827-48D0-8C15-33C0E985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5BA3F77-7E38-4209-A53C-E266A56B44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2411834" cy="116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Elle danse </a:t>
            </a:r>
            <a:r>
              <a:rPr lang="fr-FR" altLang="fr-FR" sz="996" dirty="0" err="1">
                <a:solidFill>
                  <a:srgbClr val="FFFF00"/>
                </a:solidFill>
                <a:latin typeface="Andy" pitchFamily="66" charset="0"/>
              </a:rPr>
              <a:t>danse</a:t>
            </a:r>
            <a:endParaRPr lang="fr-FR" altLang="fr-FR" sz="996" dirty="0">
              <a:solidFill>
                <a:srgbClr val="FFFF00"/>
              </a:solidFill>
              <a:latin typeface="Andy" pitchFamily="66" charset="0"/>
            </a:endParaRP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Elle danse </a:t>
            </a:r>
            <a:r>
              <a:rPr lang="fr-FR" altLang="fr-FR" sz="996" dirty="0" err="1">
                <a:solidFill>
                  <a:srgbClr val="FFFF00"/>
                </a:solidFill>
                <a:latin typeface="Andy" pitchFamily="66" charset="0"/>
              </a:rPr>
              <a:t>danse</a:t>
            </a:r>
            <a:endParaRPr lang="fr-FR" altLang="fr-FR" sz="996" dirty="0">
              <a:solidFill>
                <a:srgbClr val="FFFF00"/>
              </a:solidFill>
              <a:latin typeface="Andy" pitchFamily="66" charset="0"/>
            </a:endParaRP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Et son haleine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Immense halo, me caresse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 ciel est pour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Je m'y plonge le soir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Et j'y plonge ma peine</a:t>
            </a:r>
          </a:p>
        </p:txBody>
      </p:sp>
      <p:pic>
        <p:nvPicPr>
          <p:cNvPr id="9218" name="Image 1">
            <a:extLst>
              <a:ext uri="{FF2B5EF4-FFF2-40B4-BE49-F238E27FC236}">
                <a16:creationId xmlns:a16="http://schemas.microsoft.com/office/drawing/2014/main" id="{F8B6E1BE-7825-4D8E-A8E7-42D2ABCEB4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75BA379-B38D-4556-A34A-E8A9441E1D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4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7A7F8DC7-A4D5-46E8-86A8-9973F59D427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6124800" cy="34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5F7B274-EB54-4840-A3D8-FB52FAAFAE3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3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2199725-06C6-4861-A1A3-74A1B2264D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2411834" cy="858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et c'est ma faute à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Sont toujours mal lavés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Moi j'irai les casser</a:t>
            </a:r>
          </a:p>
        </p:txBody>
      </p:sp>
    </p:spTree>
  </p:cSld>
  <p:clrMapOvr>
    <a:masterClrMapping/>
  </p:clrMapOvr>
  <p:transition spd="slow" advClick="0" advTm="2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5745A833-AEB1-4ED8-BA69-F7B6016607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94"/>
            <a:ext cx="6120000" cy="34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D00E694-0469-48A5-99C2-E78EA27851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794"/>
            <a:ext cx="1941615" cy="858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defTabSz="123348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et c'est ma faute à moi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Sont toujours mal lavés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Il pleut, les carreaux de l’usine</a:t>
            </a:r>
          </a:p>
          <a:p>
            <a:pPr eaLnBrk="1" hangingPunct="1"/>
            <a:r>
              <a:rPr lang="fr-FR" altLang="fr-FR" sz="996" dirty="0">
                <a:solidFill>
                  <a:srgbClr val="FFFF00"/>
                </a:solidFill>
                <a:latin typeface="Andy" pitchFamily="66" charset="0"/>
              </a:rPr>
              <a:t>Moi j'irai les casser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5491AE8D-E843-4290-AE41-40D6591D3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2BF85BD-D4BB-43CE-BE9D-4416FCD175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D32C299A-4A9C-4747-921F-9261CED85B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1" name="Image 3">
            <a:extLst>
              <a:ext uri="{FF2B5EF4-FFF2-40B4-BE49-F238E27FC236}">
                <a16:creationId xmlns:a16="http://schemas.microsoft.com/office/drawing/2014/main" id="{C655C1E5-2845-4B84-9E0A-59C87885477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E1EA8ED-D0A3-4B68-93DC-800D71D0A142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143332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</TotalTime>
  <Words>457</Words>
  <Application>Microsoft Office PowerPoint</Application>
  <PresentationFormat>Personnalisé</PresentationFormat>
  <Paragraphs>84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Algerian</vt:lpstr>
      <vt:lpstr>Calibri</vt:lpstr>
      <vt:lpstr>Vivaldi</vt:lpstr>
      <vt:lpstr>Arial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72</cp:revision>
  <dcterms:created xsi:type="dcterms:W3CDTF">2013-03-23T10:05:16Z</dcterms:created>
  <dcterms:modified xsi:type="dcterms:W3CDTF">2024-08-30T06:38:44Z</dcterms:modified>
</cp:coreProperties>
</file>