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0" r:id="rId2"/>
    <p:sldId id="364" r:id="rId3"/>
    <p:sldId id="36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I2usu6bxR7uVs1VpJVO/Q==" hashData="PbNPnXoYuD4wgPNCoqqiMyPPK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913D"/>
    <a:srgbClr val="002448"/>
    <a:srgbClr val="003264"/>
    <a:srgbClr val="003060"/>
    <a:srgbClr val="00009E"/>
    <a:srgbClr val="004182"/>
    <a:srgbClr val="030A49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3" autoAdjust="0"/>
    <p:restoredTop sz="94660"/>
  </p:normalViewPr>
  <p:slideViewPr>
    <p:cSldViewPr>
      <p:cViewPr>
        <p:scale>
          <a:sx n="81" d="100"/>
          <a:sy n="81" d="100"/>
        </p:scale>
        <p:origin x="-112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049828-A7AF-4378-A308-0B1987708F1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A5CC81-501E-41BC-B90D-A7E832B641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4510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216543-525A-46A7-ABE8-5CC55840114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EE71F6-52B0-4780-831C-88B2FE7AC6D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BA48F4-5E39-4BA6-A24D-5A5E076BD7E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D53CD-D31E-4583-B4C6-274D9C1CFB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53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C5C4D-F1F2-4B10-83B1-B3D099A84D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591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5C345-0D94-4507-9BC0-C720FFCBD2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768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4152F-566C-4E1B-9DF8-064527ED2E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0491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4978C-C993-4E35-84F6-8040B77780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978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E5953-30CA-4581-B429-57E35ABE82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0598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4CD50-54C1-439E-87FD-DE81F748D9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2033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CF903-F5EC-476D-9574-6C56613033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4167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287A2-904D-44B2-8203-CD2DDE1D36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4561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CA42C-B656-434E-93B1-C775D33CDB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3131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0B885-A5E6-4474-B391-7930723942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0500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10000"/>
              </a:schemeClr>
            </a:gs>
            <a:gs pos="78008">
              <a:srgbClr val="FFC000"/>
            </a:gs>
            <a:gs pos="86000">
              <a:schemeClr val="tx1"/>
            </a:gs>
            <a:gs pos="82000">
              <a:schemeClr val="accent4">
                <a:lumMod val="10000"/>
              </a:schemeClr>
            </a:gs>
            <a:gs pos="9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5DDAAE-8774-4694-B463-548DAEC3C7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8.gif"/><Relationship Id="rId39" Type="http://schemas.openxmlformats.org/officeDocument/2006/relationships/audio" Target="../media/audio1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1.wav"/><Relationship Id="rId50" Type="http://schemas.openxmlformats.org/officeDocument/2006/relationships/image" Target="../media/image40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png"/><Relationship Id="rId76" Type="http://schemas.openxmlformats.org/officeDocument/2006/relationships/image" Target="../media/image57.jpeg"/><Relationship Id="rId84" Type="http://schemas.openxmlformats.org/officeDocument/2006/relationships/image" Target="../media/image65.gif"/><Relationship Id="rId89" Type="http://schemas.openxmlformats.org/officeDocument/2006/relationships/image" Target="../media/image69.jpeg"/><Relationship Id="rId7" Type="http://schemas.openxmlformats.org/officeDocument/2006/relationships/image" Target="../media/image15.gif"/><Relationship Id="rId71" Type="http://schemas.openxmlformats.org/officeDocument/2006/relationships/image" Target="../media/image52.png"/><Relationship Id="rId92" Type="http://schemas.openxmlformats.org/officeDocument/2006/relationships/image" Target="../media/image71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audio" Target="../media/audio3.wav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32" Type="http://schemas.openxmlformats.org/officeDocument/2006/relationships/image" Target="../media/image31.jpeg"/><Relationship Id="rId37" Type="http://schemas.openxmlformats.org/officeDocument/2006/relationships/audio" Target="../media/audio7.wav"/><Relationship Id="rId40" Type="http://schemas.openxmlformats.org/officeDocument/2006/relationships/image" Target="../media/image35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87" Type="http://schemas.openxmlformats.org/officeDocument/2006/relationships/image" Target="../media/image68.pn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63.png"/><Relationship Id="rId90" Type="http://schemas.openxmlformats.org/officeDocument/2006/relationships/audio" Target="../media/audio22.wav"/><Relationship Id="rId19" Type="http://schemas.openxmlformats.org/officeDocument/2006/relationships/image" Target="../media/image23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audio" Target="../media/audio2.wav"/><Relationship Id="rId30" Type="http://schemas.openxmlformats.org/officeDocument/2006/relationships/image" Target="../media/image30.jpeg"/><Relationship Id="rId35" Type="http://schemas.openxmlformats.org/officeDocument/2006/relationships/audio" Target="../media/audio6.wav"/><Relationship Id="rId43" Type="http://schemas.openxmlformats.org/officeDocument/2006/relationships/audio" Target="../media/audio9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1.png"/><Relationship Id="rId77" Type="http://schemas.openxmlformats.org/officeDocument/2006/relationships/image" Target="../media/image58.gif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53.png"/><Relationship Id="rId80" Type="http://schemas.openxmlformats.org/officeDocument/2006/relationships/image" Target="../media/image61.png"/><Relationship Id="rId85" Type="http://schemas.openxmlformats.org/officeDocument/2006/relationships/image" Target="../media/image66.gif"/><Relationship Id="rId93" Type="http://schemas.openxmlformats.org/officeDocument/2006/relationships/image" Target="../media/image72.png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audio" Target="../media/audio5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7.wav"/><Relationship Id="rId67" Type="http://schemas.openxmlformats.org/officeDocument/2006/relationships/image" Target="../media/image49.gif"/><Relationship Id="rId20" Type="http://schemas.microsoft.com/office/2007/relationships/hdphoto" Target="../media/hdphoto5.wdp"/><Relationship Id="rId41" Type="http://schemas.openxmlformats.org/officeDocument/2006/relationships/audio" Target="../media/audio8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6.gif"/><Relationship Id="rId75" Type="http://schemas.openxmlformats.org/officeDocument/2006/relationships/image" Target="../media/image56.gif"/><Relationship Id="rId83" Type="http://schemas.openxmlformats.org/officeDocument/2006/relationships/image" Target="../media/image64.png"/><Relationship Id="rId88" Type="http://schemas.openxmlformats.org/officeDocument/2006/relationships/audio" Target="../media/audio21.wav"/><Relationship Id="rId91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jpeg"/><Relationship Id="rId31" Type="http://schemas.openxmlformats.org/officeDocument/2006/relationships/audio" Target="../media/audio4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image" Target="../media/image59.png"/><Relationship Id="rId81" Type="http://schemas.openxmlformats.org/officeDocument/2006/relationships/image" Target="../media/image62.png"/><Relationship Id="rId86" Type="http://schemas.openxmlformats.org/officeDocument/2006/relationships/image" Target="../media/image6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7 - Petit papa Noël.wav">
            <a:hlinkClick r:id="" action="ppaction://media"/>
          </p:cNvPr>
          <p:cNvPicPr>
            <a:picLocks noRot="1" noChangeAspect="1"/>
          </p:cNvPicPr>
          <p:nvPr>
            <a:wavAudioFile r:embed="rId1" name="07 - Petit papa Noël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5" descr="C:\Users\JCL\Desktop\aaaa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28100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9" descr="C:\Users\JCL\Desktop\Noël Française 2021 (MP3-320Kbps]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1681163"/>
            <a:ext cx="3490912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2" descr="sneeuw2a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69" y="261145"/>
            <a:ext cx="8610011" cy="6192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xit" presetSubtype="0" repeatCount="indefinite" fill="hold" nodeType="withEffect">
                                  <p:stCondLst>
                                    <p:cond delay="60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19672" y="1235075"/>
            <a:ext cx="6049963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 : Douce nuit sainte nuit Nana </a:t>
            </a:r>
            <a:r>
              <a:rPr lang="fr-FR" sz="1200" b="1" dirty="0" err="1">
                <a:solidFill>
                  <a:srgbClr val="FFC000"/>
                </a:solidFill>
              </a:rPr>
              <a:t>Mouskouri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 : Mon plus beau Noël Johnny Hallyday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 : En rêvant à Noël Claude François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 : Noël Blanc Eddy Mitchell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 : Noël à Paris Charles Aznavour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 : Joyeux Noël Barbara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 : Petit papa Noël </a:t>
            </a:r>
            <a:r>
              <a:rPr lang="fr-FR" sz="1200" b="1" dirty="0" err="1">
                <a:solidFill>
                  <a:srgbClr val="FFC000"/>
                </a:solidFill>
              </a:rPr>
              <a:t>Kendji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Girac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 : Jolis sapins Carla Bruni; Michel Legrand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 : Un vrai Noël Gilbert Montagne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 : Cantique de </a:t>
            </a:r>
            <a:r>
              <a:rPr lang="fr-FR" sz="1200" b="1" dirty="0" err="1">
                <a:solidFill>
                  <a:srgbClr val="FFC000"/>
                </a:solidFill>
              </a:rPr>
              <a:t>noel</a:t>
            </a:r>
            <a:r>
              <a:rPr lang="fr-FR" sz="1200" b="1" dirty="0">
                <a:solidFill>
                  <a:srgbClr val="FFC000"/>
                </a:solidFill>
              </a:rPr>
              <a:t> Andrea </a:t>
            </a:r>
            <a:r>
              <a:rPr lang="fr-FR" sz="1200" b="1" dirty="0" err="1">
                <a:solidFill>
                  <a:srgbClr val="FFC000"/>
                </a:solidFill>
              </a:rPr>
              <a:t>Bocelli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 : Des roses de Noël Claude </a:t>
            </a:r>
            <a:r>
              <a:rPr lang="fr-FR" sz="1200" b="1" dirty="0" err="1">
                <a:solidFill>
                  <a:srgbClr val="FFC000"/>
                </a:solidFill>
              </a:rPr>
              <a:t>françois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 : Il Est Ne Le Divin Enfant Annie Lennox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 : Noël interdit Johnny Hallyday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 : Ave Maria Charles Aznavour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 : Le Père Noël noir Renaud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 : Vive Le Vent Dalida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 : Le Noël de la rue Olivia Ruiz; Michel Legrand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 : Noël d'autrefois Charles Aznavour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 : Le père Noël et la petite fille Georges Brassens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 : Jean-Noël c'est Noël Herve </a:t>
            </a:r>
            <a:r>
              <a:rPr lang="fr-FR" sz="1200" b="1" dirty="0" err="1">
                <a:solidFill>
                  <a:srgbClr val="FFC000"/>
                </a:solidFill>
              </a:rPr>
              <a:t>Vilard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21 : Le Père Noël et la petite fille Renan Luce; Michel Legrand -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22 : Joyeux Noël Garou -</a:t>
            </a:r>
          </a:p>
        </p:txBody>
      </p:sp>
      <p:pic>
        <p:nvPicPr>
          <p:cNvPr id="8" name="Picture 62" descr="sneeuw2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2888"/>
            <a:ext cx="8643113" cy="6354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10" presetClass="exit" presetSubtype="0" repeatCount="indefinite" fill="hold" nodeType="withEffect">
                                  <p:stCondLst>
                                    <p:cond delay="60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7" y="4635713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7" name="01 - Douce nuit sainte nuit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9" name="02 - Mon plus beau Noël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31" name="03 - En rêvant à Noël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3" name="04 - Noël Blanc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5" name="05 - Noël à Pari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7" name="06 - Joyeux Noël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9" name="07 - Petit papa Noël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41" name="08 - Jolis sapin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3" name="09 - Un vrai Noël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5" name="10 - Cantique de noel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7" name="11 - Des roses de Noël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9" name="12 - Il Est Ne Le Divin Enfant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51" name="13 - Noël interdit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3" name="14 - Ave Maria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5" name="15 - Le Père Noël noir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7" name="16 - Vive Le Vent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9" name="17 - Le Noël de la ru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61" name="18 - Noël d'autrefoi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3" name="19 - Le père Noël et la petite fill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5" name="20 - Jean-Noël c'est Noël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66124" y="4219575"/>
            <a:ext cx="534579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324100"/>
            <a:ext cx="6858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H:\Image1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2544763"/>
            <a:ext cx="1647825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88" descr="C:\Users\JC\Desktop\Image1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3497263"/>
            <a:ext cx="247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13" y="299878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83" descr="C:\Users\JC\Desktop\Image1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4438"/>
            <a:ext cx="32702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86" descr="C:\Users\JC\Desktop\images3_InPixio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4008438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0" descr="C:\Users\JC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4424363"/>
            <a:ext cx="315913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0" descr="C:\Users\JC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5294313"/>
            <a:ext cx="315912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86" descr="C:\Users\JC\Desktop\images3_InPixio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613" y="475615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83" descr="C:\Users\JC\Desktop\Image1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4795838"/>
            <a:ext cx="325438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434975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88" descr="C:\Users\JC\Desktop\Image1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4832350"/>
            <a:ext cx="2476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529590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83" descr="C:\Users\JC\Desktop\Image1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3" y="5059363"/>
            <a:ext cx="325437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88" descr="C:\Users\JC\Desktop\Image1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63" y="5364163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12" descr="1- 19-Étoiles blanches  Scintillantes 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20" y="2981910"/>
            <a:ext cx="816446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12" descr="1- 19-Étoiles blanches  Scintillantes 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3713163"/>
            <a:ext cx="1716088" cy="156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12" descr="1- 19-Étoiles blanches  Scintillantes 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41" y="4555206"/>
            <a:ext cx="2053554" cy="1326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12" descr="1- 19-Étoiles blanches  Scintillantes 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2" y="3744913"/>
            <a:ext cx="1716088" cy="1705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4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89" y="5536406"/>
            <a:ext cx="658812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5624513"/>
            <a:ext cx="7667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80" name="Picture 60" descr="D:\NUMEROS JUKEBOX NOIR\21 (FILEminimizer).jpg">
            <a:hlinkClick r:id="" action="ppaction://noaction" highlightClick="1">
              <a:snd r:embed="rId88" name="21 - Le Père Noël et la petite fille.wav"/>
            </a:hlinkClick>
          </p:cNvPr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81" name="Picture 61" descr="D:\NUMEROS JUKEBOX NOIR\22 (FILEminimizer).jpg">
            <a:hlinkClick r:id="" action="ppaction://noaction" highlightClick="1">
              <a:snd r:embed="rId90" name="22 - Joyeux Noël.wav"/>
            </a:hlinkClick>
          </p:cNvPr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82" name="Picture 9" descr="C:\Users\JCL\Desktop\Noël Française 2021 (MP3-320Kbps]\cover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79563"/>
            <a:ext cx="1328737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84" name="Picture 88" descr="C:\Users\JCL\Desktop\costume-pere-noel-europeen-super-luxe_détouré.pn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503" y="2903897"/>
            <a:ext cx="2917465" cy="291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2024-12-20T13:28:45Z</dcterms:modified>
</cp:coreProperties>
</file>