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7"/>
  </p:notesMasterIdLst>
  <p:sldIdLst>
    <p:sldId id="329" r:id="rId2"/>
    <p:sldId id="334" r:id="rId3"/>
    <p:sldId id="336" r:id="rId4"/>
    <p:sldId id="331" r:id="rId5"/>
    <p:sldId id="335" r:id="rId6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WuIpreSkGPKbeUH5j8ZtQ==" hashData="zgWNAi/RsSOhDQjIbqol27DPnU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745" autoAdjust="0"/>
    <p:restoredTop sz="94660"/>
  </p:normalViewPr>
  <p:slideViewPr>
    <p:cSldViewPr>
      <p:cViewPr>
        <p:scale>
          <a:sx n="69" d="100"/>
          <a:sy n="69" d="100"/>
        </p:scale>
        <p:origin x="-1507" y="-49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66EF0AD-E662-4988-9CE5-205E18F1713F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87139BF-A999-4FB8-8387-E8B98377E08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9805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A03288-A76C-4981-B501-69B96434033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0A8A4BB-217F-423A-9727-04488B82FEE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07DDBA-1CE4-401D-9C5F-9AE984BD300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4C1CE2-9C7F-49D1-8B74-B41CCDD34603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6FE6BB8-F5D5-43FC-992E-F354CC3449F8}" type="slidenum">
              <a:rPr lang="fr-FR" smtClean="0"/>
              <a:pPr eaLnBrk="1" hangingPunct="1"/>
              <a:t>5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BE7BC-FC7D-4476-A0E2-6F60101F1A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1295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C96A3-AD82-4DD1-8370-4D08AE2D06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914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21307-2834-4284-8797-AFC6C4569C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968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472667-5C2F-4147-9CC7-9C4F33D36E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8113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6C8A19-FD56-4F2C-9B6C-D8ED0D3ED9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7267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C99720-0070-4E9B-B23B-6344CF3882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2705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D6783-ACF4-4F3C-ADB8-5FD0408DEC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3164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0B6BA7-8358-4EAC-8F0E-AD0E9B5086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2990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E97EF-5B2F-43A3-96ED-901A290E81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9950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6379B6-44D3-496F-BD8B-03861F5DAA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738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F1A204-92BA-42C7-AAE1-DC24CE293D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9955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4">
                <a:lumMod val="10000"/>
              </a:schemeClr>
            </a:gs>
            <a:gs pos="64000">
              <a:srgbClr val="FF0000"/>
            </a:gs>
            <a:gs pos="10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904C9A-47DA-42C3-A7FF-C9DC49C7C9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Relationship Id="rId1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13" Type="http://schemas.openxmlformats.org/officeDocument/2006/relationships/image" Target="../media/image21.pn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6.gif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4.gif"/><Relationship Id="rId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6.jpeg"/><Relationship Id="rId18" Type="http://schemas.openxmlformats.org/officeDocument/2006/relationships/audio" Target="../media/audio6.wav"/><Relationship Id="rId26" Type="http://schemas.openxmlformats.org/officeDocument/2006/relationships/audio" Target="../media/audio9.wav"/><Relationship Id="rId39" Type="http://schemas.openxmlformats.org/officeDocument/2006/relationships/image" Target="../media/image49.jpeg"/><Relationship Id="rId21" Type="http://schemas.openxmlformats.org/officeDocument/2006/relationships/image" Target="../media/image40.jpeg"/><Relationship Id="rId34" Type="http://schemas.openxmlformats.org/officeDocument/2006/relationships/audio" Target="../media/audio13.wav"/><Relationship Id="rId42" Type="http://schemas.openxmlformats.org/officeDocument/2006/relationships/image" Target="../media/image52.gif"/><Relationship Id="rId47" Type="http://schemas.openxmlformats.org/officeDocument/2006/relationships/image" Target="../media/image55.png"/><Relationship Id="rId50" Type="http://schemas.openxmlformats.org/officeDocument/2006/relationships/image" Target="../media/image57.png"/><Relationship Id="rId55" Type="http://schemas.openxmlformats.org/officeDocument/2006/relationships/image" Target="../media/image60.png"/><Relationship Id="rId63" Type="http://schemas.openxmlformats.org/officeDocument/2006/relationships/image" Target="../media/image67.png"/><Relationship Id="rId68" Type="http://schemas.openxmlformats.org/officeDocument/2006/relationships/image" Target="../media/image72.png"/><Relationship Id="rId76" Type="http://schemas.openxmlformats.org/officeDocument/2006/relationships/image" Target="../media/image78.png"/><Relationship Id="rId7" Type="http://schemas.openxmlformats.org/officeDocument/2006/relationships/image" Target="../media/image31.gif"/><Relationship Id="rId71" Type="http://schemas.openxmlformats.org/officeDocument/2006/relationships/image" Target="../media/image74.jpeg"/><Relationship Id="rId2" Type="http://schemas.openxmlformats.org/officeDocument/2006/relationships/notesSlide" Target="../notesSlides/notesSlide5.xml"/><Relationship Id="rId16" Type="http://schemas.openxmlformats.org/officeDocument/2006/relationships/audio" Target="../media/audio5.wav"/><Relationship Id="rId29" Type="http://schemas.openxmlformats.org/officeDocument/2006/relationships/image" Target="../media/image44.jpeg"/><Relationship Id="rId11" Type="http://schemas.openxmlformats.org/officeDocument/2006/relationships/image" Target="../media/image35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48.jpeg"/><Relationship Id="rId40" Type="http://schemas.openxmlformats.org/officeDocument/2006/relationships/image" Target="../media/image50.png"/><Relationship Id="rId45" Type="http://schemas.openxmlformats.org/officeDocument/2006/relationships/image" Target="../media/image54.jpeg"/><Relationship Id="rId53" Type="http://schemas.openxmlformats.org/officeDocument/2006/relationships/image" Target="../media/image59.png"/><Relationship Id="rId58" Type="http://schemas.openxmlformats.org/officeDocument/2006/relationships/image" Target="../media/image62.jpeg"/><Relationship Id="rId66" Type="http://schemas.openxmlformats.org/officeDocument/2006/relationships/image" Target="../media/image70.gif"/><Relationship Id="rId74" Type="http://schemas.openxmlformats.org/officeDocument/2006/relationships/image" Target="../media/image76.png"/><Relationship Id="rId79" Type="http://schemas.microsoft.com/office/2007/relationships/hdphoto" Target="../media/hdphoto7.wdp"/><Relationship Id="rId5" Type="http://schemas.openxmlformats.org/officeDocument/2006/relationships/image" Target="../media/image4.gif"/><Relationship Id="rId61" Type="http://schemas.openxmlformats.org/officeDocument/2006/relationships/image" Target="../media/image65.png"/><Relationship Id="rId10" Type="http://schemas.openxmlformats.org/officeDocument/2006/relationships/image" Target="../media/image34.png"/><Relationship Id="rId19" Type="http://schemas.openxmlformats.org/officeDocument/2006/relationships/image" Target="../media/image39.jpeg"/><Relationship Id="rId31" Type="http://schemas.openxmlformats.org/officeDocument/2006/relationships/image" Target="../media/image45.jpeg"/><Relationship Id="rId44" Type="http://schemas.microsoft.com/office/2007/relationships/hdphoto" Target="../media/hdphoto1.wdp"/><Relationship Id="rId52" Type="http://schemas.microsoft.com/office/2007/relationships/hdphoto" Target="../media/hdphoto4.wdp"/><Relationship Id="rId60" Type="http://schemas.openxmlformats.org/officeDocument/2006/relationships/image" Target="../media/image64.jpeg"/><Relationship Id="rId65" Type="http://schemas.openxmlformats.org/officeDocument/2006/relationships/image" Target="../media/image69.jpeg"/><Relationship Id="rId73" Type="http://schemas.openxmlformats.org/officeDocument/2006/relationships/image" Target="../media/image75.jpeg"/><Relationship Id="rId78" Type="http://schemas.openxmlformats.org/officeDocument/2006/relationships/image" Target="../media/image80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Relationship Id="rId14" Type="http://schemas.openxmlformats.org/officeDocument/2006/relationships/audio" Target="../media/audio4.wav"/><Relationship Id="rId22" Type="http://schemas.openxmlformats.org/officeDocument/2006/relationships/audio" Target="../media/audio7.wav"/><Relationship Id="rId27" Type="http://schemas.openxmlformats.org/officeDocument/2006/relationships/image" Target="../media/image43.jpeg"/><Relationship Id="rId30" Type="http://schemas.openxmlformats.org/officeDocument/2006/relationships/audio" Target="../media/audio11.wav"/><Relationship Id="rId35" Type="http://schemas.openxmlformats.org/officeDocument/2006/relationships/image" Target="../media/image47.jpeg"/><Relationship Id="rId43" Type="http://schemas.openxmlformats.org/officeDocument/2006/relationships/image" Target="../media/image53.jpeg"/><Relationship Id="rId48" Type="http://schemas.openxmlformats.org/officeDocument/2006/relationships/image" Target="../media/image56.png"/><Relationship Id="rId56" Type="http://schemas.microsoft.com/office/2007/relationships/hdphoto" Target="../media/hdphoto6.wdp"/><Relationship Id="rId64" Type="http://schemas.openxmlformats.org/officeDocument/2006/relationships/image" Target="../media/image68.gif"/><Relationship Id="rId69" Type="http://schemas.openxmlformats.org/officeDocument/2006/relationships/image" Target="../media/image16.gif"/><Relationship Id="rId77" Type="http://schemas.openxmlformats.org/officeDocument/2006/relationships/image" Target="../media/image79.gif"/><Relationship Id="rId8" Type="http://schemas.openxmlformats.org/officeDocument/2006/relationships/image" Target="../media/image32.gif"/><Relationship Id="rId51" Type="http://schemas.openxmlformats.org/officeDocument/2006/relationships/image" Target="../media/image58.png"/><Relationship Id="rId72" Type="http://schemas.openxmlformats.org/officeDocument/2006/relationships/audio" Target="../media/audio16.wav"/><Relationship Id="rId3" Type="http://schemas.openxmlformats.org/officeDocument/2006/relationships/image" Target="../media/image28.png"/><Relationship Id="rId12" Type="http://schemas.openxmlformats.org/officeDocument/2006/relationships/audio" Target="../media/audio3.wav"/><Relationship Id="rId17" Type="http://schemas.openxmlformats.org/officeDocument/2006/relationships/image" Target="../media/image38.jpeg"/><Relationship Id="rId25" Type="http://schemas.openxmlformats.org/officeDocument/2006/relationships/image" Target="../media/image42.jpeg"/><Relationship Id="rId33" Type="http://schemas.openxmlformats.org/officeDocument/2006/relationships/image" Target="../media/image46.jpeg"/><Relationship Id="rId38" Type="http://schemas.openxmlformats.org/officeDocument/2006/relationships/audio" Target="../media/audio15.wav"/><Relationship Id="rId46" Type="http://schemas.microsoft.com/office/2007/relationships/hdphoto" Target="../media/hdphoto2.wdp"/><Relationship Id="rId59" Type="http://schemas.openxmlformats.org/officeDocument/2006/relationships/image" Target="../media/image63.jpeg"/><Relationship Id="rId67" Type="http://schemas.openxmlformats.org/officeDocument/2006/relationships/image" Target="../media/image71.gif"/><Relationship Id="rId20" Type="http://schemas.openxmlformats.org/officeDocument/2006/relationships/audio" Target="../media/audio1.wav"/><Relationship Id="rId41" Type="http://schemas.openxmlformats.org/officeDocument/2006/relationships/image" Target="../media/image51.gif"/><Relationship Id="rId54" Type="http://schemas.microsoft.com/office/2007/relationships/hdphoto" Target="../media/hdphoto5.wdp"/><Relationship Id="rId62" Type="http://schemas.openxmlformats.org/officeDocument/2006/relationships/image" Target="../media/image66.png"/><Relationship Id="rId70" Type="http://schemas.openxmlformats.org/officeDocument/2006/relationships/image" Target="../media/image73.png"/><Relationship Id="rId75" Type="http://schemas.openxmlformats.org/officeDocument/2006/relationships/image" Target="../media/image7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gif"/><Relationship Id="rId15" Type="http://schemas.openxmlformats.org/officeDocument/2006/relationships/image" Target="../media/image37.jpeg"/><Relationship Id="rId23" Type="http://schemas.openxmlformats.org/officeDocument/2006/relationships/image" Target="../media/image41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microsoft.com/office/2007/relationships/hdphoto" Target="../media/hdphoto3.wdp"/><Relationship Id="rId57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5. 1316.wav">
            <a:hlinkClick r:id="" action="ppaction://media"/>
          </p:cNvPr>
          <p:cNvPicPr>
            <a:picLocks noRot="1" noChangeAspect="1"/>
          </p:cNvPicPr>
          <p:nvPr>
            <a:wavAudioFile r:embed="rId1" name="05. We wish you a merry christma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C:\Users\Solenn\Desktop\ooooooooo_Modifié1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7800"/>
            <a:ext cx="8928100" cy="649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8-A1316.wav">
            <a:hlinkClick r:id="" action="ppaction://media"/>
          </p:cNvPr>
          <p:cNvPicPr>
            <a:picLocks noRot="1" noChangeAspect="1"/>
          </p:cNvPicPr>
          <p:nvPr>
            <a:wavAudioFile r:embed="rId2" name="08-Au bout de mes rêves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36" descr="C:\Users\Solenn\Desktop\NOEL du monde\CD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63" y="1585913"/>
            <a:ext cx="3300412" cy="332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7" descr="C:\Documents and Settings\colette\Mes documents\DOCUMENTS\Gifs_animés\noel\Neige_divers formats\MA NEIGE-2-fois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23825"/>
            <a:ext cx="8785225" cy="608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2" descr="C:\Users\Solenn\Music\Downloads\coollogo_com-254881452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604838"/>
            <a:ext cx="3662362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C:\Users\Solenn\Desktop\ooooooooooo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864">
            <a:off x="4545013" y="5035550"/>
            <a:ext cx="1589087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614" y="1392470"/>
            <a:ext cx="4072352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9" descr="C:\Users\Solenn\Desktop\NOEL du monde\Face avant (FILEminimizer)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504950"/>
            <a:ext cx="3475038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7" descr="C:\Documents and Settings\colette\Mes documents\DOCUMENTS\Gifs_animés\noel\Neige_divers formats\MA NEIGE-2-fois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7950" y="177800"/>
            <a:ext cx="8893175" cy="6424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-0.45677 0.03195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47" y="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4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Image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57150"/>
            <a:ext cx="8983663" cy="664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676650"/>
            <a:ext cx="21590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794000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75" y="3910013"/>
            <a:ext cx="1524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700" y="3641725"/>
            <a:ext cx="217488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588" y="3079750"/>
            <a:ext cx="21590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588" y="4192588"/>
            <a:ext cx="215900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1" name="Forme libre 1"/>
          <p:cNvSpPr>
            <a:spLocks/>
          </p:cNvSpPr>
          <p:nvPr/>
        </p:nvSpPr>
        <p:spPr bwMode="auto">
          <a:xfrm>
            <a:off x="1770063" y="4572000"/>
            <a:ext cx="2149475" cy="1200150"/>
          </a:xfrm>
          <a:custGeom>
            <a:avLst/>
            <a:gdLst>
              <a:gd name="T0" fmla="*/ 1104595 w 2149434"/>
              <a:gd name="T1" fmla="*/ 0 h 1199408"/>
              <a:gd name="T2" fmla="*/ 878927 w 2149434"/>
              <a:gd name="T3" fmla="*/ 71648 h 1199408"/>
              <a:gd name="T4" fmla="*/ 807657 w 2149434"/>
              <a:gd name="T5" fmla="*/ 95534 h 1199408"/>
              <a:gd name="T6" fmla="*/ 665136 w 2149434"/>
              <a:gd name="T7" fmla="*/ 107472 h 1199408"/>
              <a:gd name="T8" fmla="*/ 522605 w 2149434"/>
              <a:gd name="T9" fmla="*/ 131358 h 1199408"/>
              <a:gd name="T10" fmla="*/ 249427 w 2149434"/>
              <a:gd name="T11" fmla="*/ 155243 h 1199408"/>
              <a:gd name="T12" fmla="*/ 166282 w 2149434"/>
              <a:gd name="T13" fmla="*/ 179124 h 1199408"/>
              <a:gd name="T14" fmla="*/ 130647 w 2149434"/>
              <a:gd name="T15" fmla="*/ 214949 h 1199408"/>
              <a:gd name="T16" fmla="*/ 59386 w 2149434"/>
              <a:gd name="T17" fmla="*/ 238831 h 1199408"/>
              <a:gd name="T18" fmla="*/ 23751 w 2149434"/>
              <a:gd name="T19" fmla="*/ 250774 h 1199408"/>
              <a:gd name="T20" fmla="*/ 11876 w 2149434"/>
              <a:gd name="T21" fmla="*/ 286599 h 1199408"/>
              <a:gd name="T22" fmla="*/ 0 w 2149434"/>
              <a:gd name="T23" fmla="*/ 334365 h 1199408"/>
              <a:gd name="T24" fmla="*/ 11876 w 2149434"/>
              <a:gd name="T25" fmla="*/ 370190 h 1199408"/>
              <a:gd name="T26" fmla="*/ 47511 w 2149434"/>
              <a:gd name="T27" fmla="*/ 382131 h 1199408"/>
              <a:gd name="T28" fmla="*/ 142531 w 2149434"/>
              <a:gd name="T29" fmla="*/ 394073 h 1199408"/>
              <a:gd name="T30" fmla="*/ 190042 w 2149434"/>
              <a:gd name="T31" fmla="*/ 573198 h 1199408"/>
              <a:gd name="T32" fmla="*/ 213792 w 2149434"/>
              <a:gd name="T33" fmla="*/ 609023 h 1199408"/>
              <a:gd name="T34" fmla="*/ 225668 w 2149434"/>
              <a:gd name="T35" fmla="*/ 644847 h 1199408"/>
              <a:gd name="T36" fmla="*/ 273178 w 2149434"/>
              <a:gd name="T37" fmla="*/ 812029 h 1199408"/>
              <a:gd name="T38" fmla="*/ 308813 w 2149434"/>
              <a:gd name="T39" fmla="*/ 823970 h 1199408"/>
              <a:gd name="T40" fmla="*/ 653251 w 2149434"/>
              <a:gd name="T41" fmla="*/ 800088 h 1199408"/>
              <a:gd name="T42" fmla="*/ 677011 w 2149434"/>
              <a:gd name="T43" fmla="*/ 835913 h 1199408"/>
              <a:gd name="T44" fmla="*/ 712646 w 2149434"/>
              <a:gd name="T45" fmla="*/ 1003094 h 1199408"/>
              <a:gd name="T46" fmla="*/ 724521 w 2149434"/>
              <a:gd name="T47" fmla="*/ 1038920 h 1199408"/>
              <a:gd name="T48" fmla="*/ 760147 w 2149434"/>
              <a:gd name="T49" fmla="*/ 1062803 h 1199408"/>
              <a:gd name="T50" fmla="*/ 819542 w 2149434"/>
              <a:gd name="T51" fmla="*/ 1134453 h 1199408"/>
              <a:gd name="T52" fmla="*/ 867052 w 2149434"/>
              <a:gd name="T53" fmla="*/ 1206102 h 1199408"/>
              <a:gd name="T54" fmla="*/ 938313 w 2149434"/>
              <a:gd name="T55" fmla="*/ 1182219 h 1199408"/>
              <a:gd name="T56" fmla="*/ 973948 w 2149434"/>
              <a:gd name="T57" fmla="*/ 1170278 h 1199408"/>
              <a:gd name="T58" fmla="*/ 1057084 w 2149434"/>
              <a:gd name="T59" fmla="*/ 1146394 h 1199408"/>
              <a:gd name="T60" fmla="*/ 1199615 w 2149434"/>
              <a:gd name="T61" fmla="*/ 1098628 h 1199408"/>
              <a:gd name="T62" fmla="*/ 1389656 w 2149434"/>
              <a:gd name="T63" fmla="*/ 1074744 h 1199408"/>
              <a:gd name="T64" fmla="*/ 1579689 w 2149434"/>
              <a:gd name="T65" fmla="*/ 1050861 h 1199408"/>
              <a:gd name="T66" fmla="*/ 1639074 w 2149434"/>
              <a:gd name="T67" fmla="*/ 1038920 h 1199408"/>
              <a:gd name="T68" fmla="*/ 1674709 w 2149434"/>
              <a:gd name="T69" fmla="*/ 1026979 h 1199408"/>
              <a:gd name="T70" fmla="*/ 1805356 w 2149434"/>
              <a:gd name="T71" fmla="*/ 1074744 h 1199408"/>
              <a:gd name="T72" fmla="*/ 1840991 w 2149434"/>
              <a:gd name="T73" fmla="*/ 1086687 h 1199408"/>
              <a:gd name="T74" fmla="*/ 1912252 w 2149434"/>
              <a:gd name="T75" fmla="*/ 1122512 h 1199408"/>
              <a:gd name="T76" fmla="*/ 2007272 w 2149434"/>
              <a:gd name="T77" fmla="*/ 1134453 h 1199408"/>
              <a:gd name="T78" fmla="*/ 2126052 w 2149434"/>
              <a:gd name="T79" fmla="*/ 1170278 h 1199408"/>
              <a:gd name="T80" fmla="*/ 2149803 w 2149434"/>
              <a:gd name="T81" fmla="*/ 1170278 h 119940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2149434" h="1199408">
                <a:moveTo>
                  <a:pt x="1104406" y="0"/>
                </a:moveTo>
                <a:cubicBezTo>
                  <a:pt x="973522" y="65442"/>
                  <a:pt x="1083680" y="17329"/>
                  <a:pt x="878774" y="71252"/>
                </a:cubicBezTo>
                <a:cubicBezTo>
                  <a:pt x="854563" y="77623"/>
                  <a:pt x="832471" y="92924"/>
                  <a:pt x="807522" y="95003"/>
                </a:cubicBezTo>
                <a:cubicBezTo>
                  <a:pt x="760021" y="98961"/>
                  <a:pt x="712423" y="101888"/>
                  <a:pt x="665019" y="106878"/>
                </a:cubicBezTo>
                <a:cubicBezTo>
                  <a:pt x="527285" y="121376"/>
                  <a:pt x="634306" y="113430"/>
                  <a:pt x="522515" y="130629"/>
                </a:cubicBezTo>
                <a:cubicBezTo>
                  <a:pt x="419445" y="146486"/>
                  <a:pt x="364292" y="146719"/>
                  <a:pt x="249382" y="154379"/>
                </a:cubicBezTo>
                <a:cubicBezTo>
                  <a:pt x="243051" y="155962"/>
                  <a:pt x="176474" y="171317"/>
                  <a:pt x="166255" y="178130"/>
                </a:cubicBezTo>
                <a:cubicBezTo>
                  <a:pt x="152281" y="187446"/>
                  <a:pt x="145310" y="205600"/>
                  <a:pt x="130629" y="213756"/>
                </a:cubicBezTo>
                <a:cubicBezTo>
                  <a:pt x="108744" y="225914"/>
                  <a:pt x="83128" y="229589"/>
                  <a:pt x="59377" y="237506"/>
                </a:cubicBezTo>
                <a:lnTo>
                  <a:pt x="23751" y="249382"/>
                </a:lnTo>
                <a:cubicBezTo>
                  <a:pt x="19793" y="261257"/>
                  <a:pt x="15315" y="272972"/>
                  <a:pt x="11876" y="285008"/>
                </a:cubicBezTo>
                <a:cubicBezTo>
                  <a:pt x="7392" y="300701"/>
                  <a:pt x="0" y="316188"/>
                  <a:pt x="0" y="332509"/>
                </a:cubicBezTo>
                <a:cubicBezTo>
                  <a:pt x="0" y="345027"/>
                  <a:pt x="3025" y="359284"/>
                  <a:pt x="11876" y="368135"/>
                </a:cubicBezTo>
                <a:cubicBezTo>
                  <a:pt x="20727" y="376986"/>
                  <a:pt x="35186" y="377771"/>
                  <a:pt x="47502" y="380010"/>
                </a:cubicBezTo>
                <a:cubicBezTo>
                  <a:pt x="78901" y="385719"/>
                  <a:pt x="110837" y="387927"/>
                  <a:pt x="142504" y="391886"/>
                </a:cubicBezTo>
                <a:cubicBezTo>
                  <a:pt x="235333" y="422828"/>
                  <a:pt x="157290" y="384626"/>
                  <a:pt x="190006" y="570016"/>
                </a:cubicBezTo>
                <a:cubicBezTo>
                  <a:pt x="192486" y="584071"/>
                  <a:pt x="207373" y="592877"/>
                  <a:pt x="213756" y="605642"/>
                </a:cubicBezTo>
                <a:cubicBezTo>
                  <a:pt x="219354" y="616838"/>
                  <a:pt x="221673" y="629393"/>
                  <a:pt x="225632" y="641268"/>
                </a:cubicBezTo>
                <a:cubicBezTo>
                  <a:pt x="235048" y="754264"/>
                  <a:pt x="198938" y="770425"/>
                  <a:pt x="273133" y="807522"/>
                </a:cubicBezTo>
                <a:cubicBezTo>
                  <a:pt x="284329" y="813120"/>
                  <a:pt x="296884" y="815439"/>
                  <a:pt x="308759" y="819397"/>
                </a:cubicBezTo>
                <a:cubicBezTo>
                  <a:pt x="434176" y="788043"/>
                  <a:pt x="450197" y="780614"/>
                  <a:pt x="653143" y="795647"/>
                </a:cubicBezTo>
                <a:cubicBezTo>
                  <a:pt x="667376" y="796701"/>
                  <a:pt x="668977" y="819398"/>
                  <a:pt x="676894" y="831273"/>
                </a:cubicBezTo>
                <a:cubicBezTo>
                  <a:pt x="691875" y="951120"/>
                  <a:pt x="678677" y="895997"/>
                  <a:pt x="712520" y="997527"/>
                </a:cubicBezTo>
                <a:cubicBezTo>
                  <a:pt x="716478" y="1009402"/>
                  <a:pt x="713980" y="1026209"/>
                  <a:pt x="724395" y="1033153"/>
                </a:cubicBezTo>
                <a:lnTo>
                  <a:pt x="760021" y="1056904"/>
                </a:lnTo>
                <a:cubicBezTo>
                  <a:pt x="844899" y="1184220"/>
                  <a:pt x="712714" y="990990"/>
                  <a:pt x="819398" y="1128156"/>
                </a:cubicBezTo>
                <a:cubicBezTo>
                  <a:pt x="836923" y="1150688"/>
                  <a:pt x="866899" y="1199408"/>
                  <a:pt x="866899" y="1199408"/>
                </a:cubicBezTo>
                <a:lnTo>
                  <a:pt x="938151" y="1175657"/>
                </a:lnTo>
                <a:cubicBezTo>
                  <a:pt x="950026" y="1171699"/>
                  <a:pt x="961633" y="1166818"/>
                  <a:pt x="973777" y="1163782"/>
                </a:cubicBezTo>
                <a:cubicBezTo>
                  <a:pt x="1003799" y="1156276"/>
                  <a:pt x="1028514" y="1151387"/>
                  <a:pt x="1056904" y="1140031"/>
                </a:cubicBezTo>
                <a:cubicBezTo>
                  <a:pt x="1140365" y="1106647"/>
                  <a:pt x="1122669" y="1103493"/>
                  <a:pt x="1199408" y="1092530"/>
                </a:cubicBezTo>
                <a:cubicBezTo>
                  <a:pt x="1262594" y="1083503"/>
                  <a:pt x="1325975" y="1075827"/>
                  <a:pt x="1389413" y="1068779"/>
                </a:cubicBezTo>
                <a:cubicBezTo>
                  <a:pt x="1458997" y="1061048"/>
                  <a:pt x="1511651" y="1056324"/>
                  <a:pt x="1579419" y="1045029"/>
                </a:cubicBezTo>
                <a:cubicBezTo>
                  <a:pt x="1599328" y="1041711"/>
                  <a:pt x="1619214" y="1038048"/>
                  <a:pt x="1638795" y="1033153"/>
                </a:cubicBezTo>
                <a:cubicBezTo>
                  <a:pt x="1650939" y="1030117"/>
                  <a:pt x="1662546" y="1025236"/>
                  <a:pt x="1674421" y="1021278"/>
                </a:cubicBezTo>
                <a:cubicBezTo>
                  <a:pt x="1757054" y="1054331"/>
                  <a:pt x="1713562" y="1038283"/>
                  <a:pt x="1805050" y="1068779"/>
                </a:cubicBezTo>
                <a:cubicBezTo>
                  <a:pt x="1816925" y="1072737"/>
                  <a:pt x="1830260" y="1073712"/>
                  <a:pt x="1840676" y="1080655"/>
                </a:cubicBezTo>
                <a:cubicBezTo>
                  <a:pt x="1869197" y="1099669"/>
                  <a:pt x="1878129" y="1110136"/>
                  <a:pt x="1911928" y="1116281"/>
                </a:cubicBezTo>
                <a:cubicBezTo>
                  <a:pt x="1943327" y="1121990"/>
                  <a:pt x="1975263" y="1124198"/>
                  <a:pt x="2006930" y="1128156"/>
                </a:cubicBezTo>
                <a:cubicBezTo>
                  <a:pt x="2038596" y="1138711"/>
                  <a:pt x="2089795" y="1157800"/>
                  <a:pt x="2125683" y="1163782"/>
                </a:cubicBezTo>
                <a:cubicBezTo>
                  <a:pt x="2133492" y="1165084"/>
                  <a:pt x="2141517" y="1163782"/>
                  <a:pt x="2149434" y="1163782"/>
                </a:cubicBez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3082" name="Forme libre 2"/>
          <p:cNvSpPr>
            <a:spLocks/>
          </p:cNvSpPr>
          <p:nvPr/>
        </p:nvSpPr>
        <p:spPr bwMode="auto">
          <a:xfrm>
            <a:off x="-2613025" y="-150813"/>
            <a:ext cx="5546725" cy="5613401"/>
          </a:xfrm>
          <a:custGeom>
            <a:avLst/>
            <a:gdLst>
              <a:gd name="T0" fmla="*/ 5554322 w 5545776"/>
              <a:gd name="T1" fmla="*/ 4679039 h 5612810"/>
              <a:gd name="T2" fmla="*/ 4543365 w 5545776"/>
              <a:gd name="T3" fmla="*/ 4999975 h 5612810"/>
              <a:gd name="T4" fmla="*/ 1010959 w 5545776"/>
              <a:gd name="T5" fmla="*/ 5618077 h 5612810"/>
              <a:gd name="T6" fmla="*/ 5197513 w 5545776"/>
              <a:gd name="T7" fmla="*/ 5035637 h 5612810"/>
              <a:gd name="T8" fmla="*/ 4733663 w 5545776"/>
              <a:gd name="T9" fmla="*/ 5083184 h 5612810"/>
              <a:gd name="T10" fmla="*/ 1462915 w 5545776"/>
              <a:gd name="T11" fmla="*/ 4952429 h 5612810"/>
              <a:gd name="T12" fmla="*/ 1462915 w 5545776"/>
              <a:gd name="T13" fmla="*/ 4952429 h 5612810"/>
              <a:gd name="T14" fmla="*/ 4543365 w 5545776"/>
              <a:gd name="T15" fmla="*/ 2551342 h 5612810"/>
              <a:gd name="T16" fmla="*/ 5114259 w 5545776"/>
              <a:gd name="T17" fmla="*/ 5487327 h 5612810"/>
              <a:gd name="T18" fmla="*/ 5031004 w 5545776"/>
              <a:gd name="T19" fmla="*/ 233461 h 5612810"/>
              <a:gd name="T20" fmla="*/ 0 w 5545776"/>
              <a:gd name="T21" fmla="*/ 649485 h 561281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5545776" h="5612810">
                <a:moveTo>
                  <a:pt x="5545776" y="4674608"/>
                </a:moveTo>
                <a:cubicBezTo>
                  <a:pt x="5419106" y="4756745"/>
                  <a:pt x="5292436" y="4838883"/>
                  <a:pt x="4536374" y="4995241"/>
                </a:cubicBezTo>
                <a:cubicBezTo>
                  <a:pt x="3780312" y="5151599"/>
                  <a:pt x="900545" y="5606820"/>
                  <a:pt x="1009402" y="5612758"/>
                </a:cubicBezTo>
                <a:cubicBezTo>
                  <a:pt x="1118259" y="5618696"/>
                  <a:pt x="4570020" y="5119932"/>
                  <a:pt x="5189516" y="5030867"/>
                </a:cubicBezTo>
                <a:cubicBezTo>
                  <a:pt x="5809012" y="4941802"/>
                  <a:pt x="5347854" y="5092223"/>
                  <a:pt x="4726379" y="5078369"/>
                </a:cubicBezTo>
                <a:cubicBezTo>
                  <a:pt x="4104904" y="5064515"/>
                  <a:pt x="1460665" y="4947740"/>
                  <a:pt x="1460665" y="4947740"/>
                </a:cubicBezTo>
                <a:cubicBezTo>
                  <a:pt x="1973283" y="4547938"/>
                  <a:pt x="3928753" y="2459860"/>
                  <a:pt x="4536374" y="2548925"/>
                </a:cubicBezTo>
                <a:cubicBezTo>
                  <a:pt x="5143995" y="2637990"/>
                  <a:pt x="5025241" y="5868078"/>
                  <a:pt x="5106389" y="5482130"/>
                </a:cubicBezTo>
                <a:cubicBezTo>
                  <a:pt x="5187537" y="5096182"/>
                  <a:pt x="5874327" y="1038779"/>
                  <a:pt x="5023262" y="233236"/>
                </a:cubicBezTo>
                <a:cubicBezTo>
                  <a:pt x="4172197" y="-572307"/>
                  <a:pt x="678873" y="995237"/>
                  <a:pt x="0" y="648873"/>
                </a:cubicBez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3083" name="Picture 12" descr="1- 19-Étoiles blanches  Scintillantes 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3473450"/>
            <a:ext cx="1116013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 descr="1- 19-Étoiles blanches  Scintillantes 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451100"/>
            <a:ext cx="8636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2" descr="1- 19-Étoiles blanches  Scintillantes 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988" y="3465513"/>
            <a:ext cx="11176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20" descr="etoil00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674057">
            <a:off x="6679406" y="-183356"/>
            <a:ext cx="865188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20" descr="etoil00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47278">
            <a:off x="3813175" y="-131762"/>
            <a:ext cx="8636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20" descr="etoil00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949595">
            <a:off x="1249363" y="-233362"/>
            <a:ext cx="8636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50" y="3041650"/>
            <a:ext cx="10795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738" y="2573338"/>
            <a:ext cx="10795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246438"/>
            <a:ext cx="10795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00" y="3492500"/>
            <a:ext cx="10795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" y="3429000"/>
            <a:ext cx="10795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3757613"/>
            <a:ext cx="10795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5" name="Picture 12" descr="1- 19-Étoiles blanches  Scintillantes 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63" y="2892425"/>
            <a:ext cx="792162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6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250" y="2790825"/>
            <a:ext cx="277813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7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444875"/>
            <a:ext cx="279400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363" y="4005263"/>
            <a:ext cx="2794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9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200525"/>
            <a:ext cx="279400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0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900" y="4745038"/>
            <a:ext cx="2794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1" name="Picture 12" descr="1- 19-Étoiles blanches  Scintillantes 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3338513"/>
            <a:ext cx="792162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2" name="Picture 12" descr="1- 19-Étoiles blanches  Scintillantes 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438" y="4116388"/>
            <a:ext cx="1468437" cy="163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3" name="Picture 12" descr="1- 19-Étoiles blanches  Scintillantes 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050" y="2571750"/>
            <a:ext cx="1123950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4" name="Picture 12" descr="1- 19-Étoiles blanches  Scintillantes 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773238"/>
            <a:ext cx="931863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5" name="Picture 7" descr="C:\Documents and Settings\colette\Mes documents\DOCUMENTS\Gifs_animés\noel\Neige_divers formats\MA NEIGE-2-fois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50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3" descr="C:\Users\Solenn\Desktop\ooooooooooo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2098" flipH="1">
            <a:off x="139700" y="4951413"/>
            <a:ext cx="1584325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15000" decel="4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0.04 L 1.0941 0.09388 " pathEditMode="relative" rAng="0" ptsTypes="AA">
                                      <p:cBhvr>
                                        <p:cTn id="6" dur="1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479" y="26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099" name="Picture 5" descr="nat_hiver005_800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3175"/>
            <a:ext cx="9147175" cy="6861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7" descr="C:\Documents and Settings\colette\Mes documents\DOCUMENTS\Gifs_animés\noel\Neige_divers formats\MA NEIGE-2-foi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0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 descr="C:\Users\Marie-Jose\Desktop\OISEAUX\OISEAUX_007.pn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613" y="-242888"/>
            <a:ext cx="2016125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03 0.03216 C -0.06041 0.03933 -0.06666 0.04696 -0.07309 0.05274 C -0.08229 0.07102 -0.10416 0.07056 -0.11875 0.07194 C -0.12708 0.07426 -0.13489 0.07588 -0.14288 0.08004 C -0.15486 0.07356 -0.16788 0.06963 -0.1802 0.06408 C -0.1901 0.0657 -0.1993 0.06963 -0.2092 0.07194 C -0.21423 0.07634 -0.2177 0.07842 -0.22361 0.08004 C -0.23125 0.09022 -0.24062 0.09323 -0.25017 0.09924 C -0.25381 0.10641 -0.25538 0.11312 -0.2585 0.12029 C -0.26024 0.12422 -0.26267 0.12769 -0.26458 0.13139 C -0.26649 0.14203 -0.27013 0.15175 -0.27309 0.16193 C -0.27361 0.16378 -0.27552 0.16401 -0.27656 0.16517 C -0.27829 0.16725 -0.27986 0.1691 -0.28142 0.17164 C -0.28663 0.17974 -0.28072 0.17396 -0.2875 0.17951 C -0.28871 0.18159 -0.28975 0.18413 -0.29114 0.18599 C -0.29218 0.18737 -0.29392 0.18784 -0.29479 0.18922 C -0.31197 0.21606 -0.28854 0.18483 -0.30434 0.20518 C -0.31059 0.22623 -0.32048 0.23479 -0.33211 0.25029 C -0.33611 0.26116 -0.34114 0.27111 -0.34652 0.28083 C -0.34861 0.29147 -0.35173 0.29864 -0.35503 0.30789 C -0.35677 0.31298 -0.35729 0.31899 -0.35972 0.32385 C -0.36059 0.32547 -0.36145 0.32686 -0.36215 0.32871 C -0.36267 0.33033 -0.3625 0.33241 -0.36336 0.33357 C -0.36927 0.34143 -0.36944 0.33866 -0.37552 0.34143 C -0.3868 0.34629 -0.39739 0.34953 -0.4092 0.35254 C -0.42239 0.36456 -0.43281 0.37937 -0.44774 0.3877 C -0.45468 0.39209 -0.46215 0.39232 -0.46944 0.39441 C -0.47725 0.39649 -0.48559 0.40111 -0.49253 0.40736 C -0.49496 0.41268 -0.49687 0.418 -0.49947 0.42309 C -0.5026 0.43998 -0.50069 0.43165 -0.50434 0.44576 C -0.50486 0.44807 -0.50677 0.45547 -0.50677 0.45571 C -0.5118 0.45779 -0.50937 0.45617 -0.51406 0.46033 C -0.53177 0.44391 -0.55503 0.44576 -0.57309 0.4298 C -0.60677 0.43304 -0.64184 0.42772 -0.67552 0.42656 C -0.67673 0.4261 -0.67777 0.4254 -0.67899 0.42494 C -0.68229 0.42378 -0.68559 0.42309 -0.68871 0.4217 C -0.69114 0.42054 -0.69583 0.41823 -0.69583 0.41846 C -0.70208 0.42078 -0.70798 0.42378 -0.71406 0.42656 C -0.72656 0.42494 -0.73923 0.42263 -0.75138 0.41823 C -0.75572 0.41893 -0.76041 0.41823 -0.76458 0.42008 C -0.76684 0.42078 -0.7677 0.42448 -0.76944 0.42656 C -0.77135 0.42841 -0.77343 0.43003 -0.77552 0.43142 C -0.78211 0.43535 -0.78888 0.43558 -0.79583 0.43789 C -0.79774 0.44506 -0.80017 0.44414 -0.80555 0.44576 C -0.81631 0.4446 -0.82222 0.44206 -0.83211 0.43951 C -0.83906 0.43558 -0.84652 0.43396 -0.85381 0.43142 C -0.8776 0.43442 -0.90104 0.44067 -0.92482 0.44275 C -0.93611 0.4453 -0.94652 0.44553 -0.95729 0.45062 C -0.95989 0.45756 -0.96111 0.46426 -0.96336 0.47143 C -0.96371 0.47467 -0.96406 0.47791 -0.96458 0.48115 C -0.96527 0.48439 -0.96701 0.49087 -0.96701 0.4911 C -0.96822 0.50266 -0.96857 0.50382 -0.97552 0.51007 C -0.98159 0.52325 -0.97361 0.50821 -0.98142 0.51654 C -0.98263 0.5177 -0.98281 0.52024 -0.98385 0.5214 C -0.9868 0.52464 -0.99479 0.53181 -0.99826 0.53412 C -1.00347 0.53759 -1.00989 0.53852 -1.01527 0.54222 C -1.01649 0.5443 -1.01718 0.54708 -1.01875 0.5487 C -1.01979 0.54985 -1.02152 0.54916 -1.02239 0.55032 C -1.02326 0.55147 -1.02309 0.55355 -1.02361 0.55494 C -1.02604 0.56119 -1.03072 0.56697 -1.03559 0.56951 C -1.04531 0.57484 -1.05642 0.57414 -1.06684 0.57761 C -1.075 0.57645 -1.08281 0.57437 -1.09097 0.57275 C -1.10208 0.5679 -1.11336 0.56928 -1.12465 0.57113 C -1.13125 0.57414 -1.12708 0.57275 -1.13784 0.57275 " pathEditMode="relative" rAng="0" ptsTypes="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149" y="27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accent4">
                <a:lumMod val="10000"/>
              </a:schemeClr>
            </a:gs>
            <a:gs pos="67000">
              <a:srgbClr val="FF0000"/>
            </a:gs>
            <a:gs pos="10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C:\Users\Solenn\Desktop\ooooooooo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7800"/>
            <a:ext cx="8928100" cy="649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6" descr="C:\Users\Solenn\Desktop\ooooooooo_Modifié3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571500"/>
            <a:ext cx="56229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25" name="Picture 4" descr="C:\Users\Solenn\Desktop\NOEL du monde\Face arrière (FILEminimizer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138" y="1173163"/>
            <a:ext cx="4032250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2516188" y="1076325"/>
            <a:ext cx="4248150" cy="3503613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27" name="Picture 7" descr="C:\Documents and Settings\colette\Mes documents\DOCUMENTS\Gifs_animés\noel\Neige_divers formats\MA NEIGE-2-foi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50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 descr="C:\Users\Solenn\Desktop\oooooooooo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1674" flipH="1">
            <a:off x="177800" y="5313363"/>
            <a:ext cx="1584325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7" descr="C:\Documents and Settings\colette\Mes documents\DOCUMENTS\Gifs_animés\noel\Neige_divers formats\MA NEIGE-2-foi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36613"/>
            <a:ext cx="7486650" cy="554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0.44114 0.0187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49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038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56" descr="C:\Users\Marie-Jose\Desktop\NUMEROS JUKEBOX NOIR\1 (FILEminimizer).jpg">
            <a:hlinkClick r:id="" action="ppaction://noaction" highlightClick="1">
              <a:snd r:embed="rId12" name="111111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2" descr="C:\Users\Marie-Jose\Desktop\NUMEROS JUKEBOX NOIR\2 (FILEminimizer).jpg">
            <a:hlinkClick r:id="" action="ppaction://noaction" highlightClick="1">
              <a:snd r:embed="rId14" name="02. Douce nuit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3" descr="C:\Users\Marie-Jose\Desktop\NUMEROS JUKEBOX NOIR\3 (FILEminimizer).jpg">
            <a:hlinkClick r:id="" action="ppaction://noaction" highlightClick="1">
              <a:snd r:embed="rId16" name="03. Le premier noel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Picture 4" descr="C:\Users\Marie-Jose\Desktop\NUMEROS JUKEBOX NOIR\4 (FILEminimizer).jpg">
            <a:hlinkClick r:id="" action="ppaction://noaction" highlightClick="1">
              <a:snd r:embed="rId18" name="04. Il est ne le divin enfant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89388"/>
            <a:ext cx="4826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5" descr="C:\Users\Marie-Jose\Desktop\NUMEROS JUKEBOX NOIR\5 (FILEminimizer).jpg">
            <a:hlinkClick r:id="" action="ppaction://noaction" highlightClick="1">
              <a:snd r:embed="rId20" name="05. We wish you a merry christmas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Picture 6" descr="C:\Users\Marie-Jose\Desktop\NUMEROS JUKEBOX NOIR\6 (FILEminimizer).jpg">
            <a:hlinkClick r:id="" action="ppaction://noaction" highlightClick="1">
              <a:snd r:embed="rId22" name="06. Jingel bells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4291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Picture 7" descr="C:\Users\Marie-Jose\Desktop\NUMEROS JUKEBOX NOIR\7 (FILEminimizer).jpg">
            <a:hlinkClick r:id="" action="ppaction://noaction" highlightClick="1">
              <a:snd r:embed="rId24" name="07. What child is this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3" name="Picture 9" descr="C:\Users\Marie-Jose\Desktop\NUMEROS JUKEBOX NOIR\9 (FILEminimizer).jpg">
            <a:hlinkClick r:id="" action="ppaction://noaction" highlightClick="1">
              <a:snd r:embed="rId26" name="09. Saint Nicolas, c'est aujourd'hui ta fet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4" name="Picture 10" descr="C:\Users\Marie-Jose\Desktop\NUMEROS JUKEBOX NOIR\10 (FILEminimizer).jpg">
            <a:hlinkClick r:id="" action="ppaction://noaction" highlightClick="1">
              <a:snd r:embed="rId28" name="10. ElTtamborilero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5" name="Picture 11" descr="C:\Users\Marie-Jose\Desktop\NUMEROS JUKEBOX NOIR\11 (FILEminimizer).jpg">
            <a:hlinkClick r:id="" action="ppaction://noaction" highlightClick="1">
              <a:snd r:embed="rId30" name="11. Nochez De Paz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6" name="Picture 12" descr="C:\Users\Marie-Jose\Desktop\NUMEROS JUKEBOX NOIR\12 (FILEminimizer).jpg">
            <a:hlinkClick r:id="" action="ppaction://noaction" highlightClick="1">
              <a:snd r:embed="rId32" name="12. Campagna Sobre Campana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7" name="Picture 13" descr="C:\Users\Marie-Jose\Desktop\NUMEROS JUKEBOX NOIR\13 (FILEminimizer).jpg">
            <a:hlinkClick r:id="" action="ppaction://noaction" highlightClick="1">
              <a:snd r:embed="rId34" name="13. Lumiere serein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3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8" name="Picture 14" descr="C:\Users\Marie-Jose\Desktop\NUMEROS JUKEBOX NOIR\14 (FILEminimizer).jpg">
            <a:hlinkClick r:id="" action="ppaction://noaction" highlightClick="1">
              <a:snd r:embed="rId36" name="14. La chanson du bonheur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9" name="Picture 15" descr="C:\Users\Marie-Jose\Desktop\NUMEROS JUKEBOX NOIR\15 (FILEminimizer).jpg">
            <a:hlinkClick r:id="" action="ppaction://noaction" highlightClick="1">
              <a:snd r:embed="rId38" name="15. O Tannenbaum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838" y="63992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643255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4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5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6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788" y="4663970"/>
            <a:ext cx="684116" cy="91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3989388"/>
            <a:ext cx="631825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0" name="Picture 2" descr="C:\Users\christelle\Desktop\Image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1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2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6186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618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9" name="Picture 4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92" name="Picture 2" descr="C:\Users\christelle\Desktop\tab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3" name="Image 10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19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7" name="Picture 9" descr="C:\Documents and Settings\colette\Mes documents\DOCUMENTS\Gifs_animés\noel\Croix\croix_petite_55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2524125"/>
            <a:ext cx="685800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8" name="Picture 2" descr="H:\Image1 (FILEminimizer)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2762250"/>
            <a:ext cx="1647825" cy="334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9" name="Picture 12" descr="1- 19-Étoiles blanches  Scintillantes 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3343275"/>
            <a:ext cx="8636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0" name="Picture 12" descr="1- 19-Étoiles blanches  Scintillantes 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4613275"/>
            <a:ext cx="1647825" cy="137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1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13" y="3627438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2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3" y="4144963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3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4262438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4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4679950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5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650" y="4724400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6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5146675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7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3" y="5432425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8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650" y="5510213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9" name="Picture 9" descr="C:\Users\Solenn\Desktop\NOEL du monde\Face avant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1538288"/>
            <a:ext cx="1373187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8250" y="1452563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11" name="Picture 8" descr="C:\Users\Marie-Jose\Desktop\NUMEROS JUKEBOX NOIR\8 (FILEminimizer).jpg">
            <a:hlinkClick r:id="" action="ppaction://noaction" highlightClick="1">
              <a:snd r:embed="rId72" name="08. La legende de Saint Nicolas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175" y="51847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2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399088"/>
            <a:ext cx="6942138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906838"/>
            <a:ext cx="148431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8" name="Picture 2" descr="C:\Users\Solenn\Desktop\ooooooooooo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025" y="5773738"/>
            <a:ext cx="1084263" cy="63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9" name="Image 58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050" y="5999956"/>
            <a:ext cx="361950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pere noel.pn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944" y="2838450"/>
            <a:ext cx="2322513" cy="2990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Affichage à l'écran (4:3)</PresentationFormat>
  <Paragraphs>5</Paragraphs>
  <Slides>5</Slides>
  <Notes>5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2024-12-20T13:20:42Z</dcterms:modified>
</cp:coreProperties>
</file>