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1" r:id="rId2"/>
    <p:sldId id="363" r:id="rId3"/>
    <p:sldId id="359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yW2PHj3I2lc2saW6o+hzJQ==" hashData="I7NumJJtl5/2oYpAWkUzr35Hn9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2D2D"/>
    <a:srgbClr val="FF2121"/>
    <a:srgbClr val="050F6F"/>
    <a:srgbClr val="00DBD6"/>
    <a:srgbClr val="3F9FFF"/>
    <a:srgbClr val="FF8BE1"/>
    <a:srgbClr val="FA8EF2"/>
    <a:srgbClr val="FF69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6104" autoAdjust="0"/>
    <p:restoredTop sz="94660"/>
  </p:normalViewPr>
  <p:slideViewPr>
    <p:cSldViewPr>
      <p:cViewPr>
        <p:scale>
          <a:sx n="81" d="100"/>
          <a:sy n="81" d="100"/>
        </p:scale>
        <p:origin x="-1027" y="-24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21FCDA6-F45E-4A0C-82EF-00DF862C5265}" type="datetimeFigureOut">
              <a:rPr lang="fr-FR"/>
              <a:pPr>
                <a:defRPr/>
              </a:pPr>
              <a:t>20/12/2024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1C782BA-53C4-4DD6-B158-CA804A3FB64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931931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57A76DE-E25E-4064-96B3-D2DA24758F12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C92E111-8EEC-4C21-9DA4-C34D7B57EF7C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D9471DB-852C-4E7D-927A-3C5A6B616179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DA8F18-AB84-4454-AEF1-8638A13ACC2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329182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3343D0-02D7-4431-BBC7-A182DF95B3B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754973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C2BD1D-390E-4996-81F2-C54BC1BF36D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481700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E7362D-B69D-47BC-9C4D-D14FE5CEC89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621888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F4B4AB-64CF-4645-A0C1-C5730B33BED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57685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7921CD-4147-42E9-9BD7-AF5082DA6A1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238123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ED13BE-E10A-455B-85A3-A8F4161525E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693012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805E3C-F70B-43FF-A6E2-86E64CC5FBC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996668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874671-15A8-4608-B982-6ED687BA3D5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854803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CDF314-AFC0-41E4-961C-254A4C7AC4A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206357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CCC2B8-0639-450C-AD53-E5DAC24D135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387213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8000">
              <a:schemeClr val="accent4">
                <a:lumMod val="10000"/>
              </a:schemeClr>
            </a:gs>
            <a:gs pos="94000">
              <a:srgbClr val="FF2D2D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FE0C464-6813-41B3-A994-B8FC01CB0E7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13" Type="http://schemas.openxmlformats.org/officeDocument/2006/relationships/image" Target="../media/image10.gi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12" Type="http://schemas.openxmlformats.org/officeDocument/2006/relationships/image" Target="../media/image9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11" Type="http://schemas.openxmlformats.org/officeDocument/2006/relationships/image" Target="../media/image8.gif"/><Relationship Id="rId5" Type="http://schemas.openxmlformats.org/officeDocument/2006/relationships/image" Target="../media/image2.jpeg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gif"/><Relationship Id="rId5" Type="http://schemas.openxmlformats.org/officeDocument/2006/relationships/image" Target="../media/image13.gif"/><Relationship Id="rId4" Type="http://schemas.openxmlformats.org/officeDocument/2006/relationships/image" Target="../media/image12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3.gif"/><Relationship Id="rId18" Type="http://schemas.openxmlformats.org/officeDocument/2006/relationships/image" Target="../media/image26.jpeg"/><Relationship Id="rId26" Type="http://schemas.openxmlformats.org/officeDocument/2006/relationships/image" Target="../media/image30.jpeg"/><Relationship Id="rId39" Type="http://schemas.openxmlformats.org/officeDocument/2006/relationships/image" Target="../media/image37.jpeg"/><Relationship Id="rId21" Type="http://schemas.openxmlformats.org/officeDocument/2006/relationships/audio" Target="../media/audio5.wav"/><Relationship Id="rId34" Type="http://schemas.openxmlformats.org/officeDocument/2006/relationships/image" Target="../media/image34.jpeg"/><Relationship Id="rId42" Type="http://schemas.microsoft.com/office/2007/relationships/hdphoto" Target="../media/hdphoto1.wdp"/><Relationship Id="rId47" Type="http://schemas.openxmlformats.org/officeDocument/2006/relationships/image" Target="../media/image42.gif"/><Relationship Id="rId50" Type="http://schemas.openxmlformats.org/officeDocument/2006/relationships/image" Target="../media/image45.jpeg"/><Relationship Id="rId55" Type="http://schemas.microsoft.com/office/2007/relationships/hdphoto" Target="../media/hdphoto4.wdp"/><Relationship Id="rId63" Type="http://schemas.openxmlformats.org/officeDocument/2006/relationships/image" Target="../media/image57.gif"/><Relationship Id="rId68" Type="http://schemas.openxmlformats.org/officeDocument/2006/relationships/image" Target="../media/image61.png"/><Relationship Id="rId7" Type="http://schemas.openxmlformats.org/officeDocument/2006/relationships/image" Target="../media/image17.gif"/><Relationship Id="rId71" Type="http://schemas.openxmlformats.org/officeDocument/2006/relationships/image" Target="../media/image64.jpe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5.jpeg"/><Relationship Id="rId29" Type="http://schemas.openxmlformats.org/officeDocument/2006/relationships/audio" Target="../media/audio9.wav"/><Relationship Id="rId11" Type="http://schemas.openxmlformats.org/officeDocument/2006/relationships/image" Target="../media/image21.png"/><Relationship Id="rId24" Type="http://schemas.openxmlformats.org/officeDocument/2006/relationships/image" Target="../media/image29.jpeg"/><Relationship Id="rId32" Type="http://schemas.openxmlformats.org/officeDocument/2006/relationships/image" Target="../media/image33.jpeg"/><Relationship Id="rId37" Type="http://schemas.openxmlformats.org/officeDocument/2006/relationships/audio" Target="../media/audio13.wav"/><Relationship Id="rId40" Type="http://schemas.openxmlformats.org/officeDocument/2006/relationships/image" Target="../media/image38.jpeg"/><Relationship Id="rId45" Type="http://schemas.openxmlformats.org/officeDocument/2006/relationships/image" Target="../media/image41.png"/><Relationship Id="rId53" Type="http://schemas.openxmlformats.org/officeDocument/2006/relationships/image" Target="../media/image48.jpeg"/><Relationship Id="rId58" Type="http://schemas.openxmlformats.org/officeDocument/2006/relationships/image" Target="../media/image52.png"/><Relationship Id="rId66" Type="http://schemas.openxmlformats.org/officeDocument/2006/relationships/image" Target="../media/image59.png"/><Relationship Id="rId5" Type="http://schemas.openxmlformats.org/officeDocument/2006/relationships/image" Target="../media/image3.gif"/><Relationship Id="rId15" Type="http://schemas.openxmlformats.org/officeDocument/2006/relationships/audio" Target="../media/audio2.wav"/><Relationship Id="rId23" Type="http://schemas.openxmlformats.org/officeDocument/2006/relationships/audio" Target="../media/audio6.wav"/><Relationship Id="rId28" Type="http://schemas.openxmlformats.org/officeDocument/2006/relationships/image" Target="../media/image31.jpeg"/><Relationship Id="rId36" Type="http://schemas.openxmlformats.org/officeDocument/2006/relationships/image" Target="../media/image35.jpeg"/><Relationship Id="rId49" Type="http://schemas.openxmlformats.org/officeDocument/2006/relationships/image" Target="../media/image44.jpeg"/><Relationship Id="rId57" Type="http://schemas.openxmlformats.org/officeDocument/2006/relationships/image" Target="../media/image51.jpeg"/><Relationship Id="rId61" Type="http://schemas.openxmlformats.org/officeDocument/2006/relationships/image" Target="../media/image55.gif"/><Relationship Id="rId10" Type="http://schemas.openxmlformats.org/officeDocument/2006/relationships/image" Target="../media/image20.gif"/><Relationship Id="rId19" Type="http://schemas.openxmlformats.org/officeDocument/2006/relationships/audio" Target="../media/audio4.wav"/><Relationship Id="rId31" Type="http://schemas.openxmlformats.org/officeDocument/2006/relationships/audio" Target="../media/audio10.wav"/><Relationship Id="rId44" Type="http://schemas.microsoft.com/office/2007/relationships/hdphoto" Target="../media/hdphoto2.wdp"/><Relationship Id="rId52" Type="http://schemas.openxmlformats.org/officeDocument/2006/relationships/image" Target="../media/image47.jpeg"/><Relationship Id="rId60" Type="http://schemas.openxmlformats.org/officeDocument/2006/relationships/image" Target="../media/image54.gif"/><Relationship Id="rId65" Type="http://schemas.openxmlformats.org/officeDocument/2006/relationships/image" Target="../media/image13.gif"/><Relationship Id="rId73" Type="http://schemas.openxmlformats.org/officeDocument/2006/relationships/image" Target="../media/image66.png"/><Relationship Id="rId4" Type="http://schemas.openxmlformats.org/officeDocument/2006/relationships/image" Target="../media/image15.png"/><Relationship Id="rId9" Type="http://schemas.openxmlformats.org/officeDocument/2006/relationships/image" Target="../media/image19.gif"/><Relationship Id="rId14" Type="http://schemas.openxmlformats.org/officeDocument/2006/relationships/image" Target="../media/image24.gif"/><Relationship Id="rId22" Type="http://schemas.openxmlformats.org/officeDocument/2006/relationships/image" Target="../media/image28.jpeg"/><Relationship Id="rId27" Type="http://schemas.openxmlformats.org/officeDocument/2006/relationships/audio" Target="../media/audio8.wav"/><Relationship Id="rId30" Type="http://schemas.openxmlformats.org/officeDocument/2006/relationships/image" Target="../media/image32.jpeg"/><Relationship Id="rId35" Type="http://schemas.openxmlformats.org/officeDocument/2006/relationships/audio" Target="../media/audio12.wav"/><Relationship Id="rId43" Type="http://schemas.openxmlformats.org/officeDocument/2006/relationships/image" Target="../media/image40.png"/><Relationship Id="rId48" Type="http://schemas.openxmlformats.org/officeDocument/2006/relationships/image" Target="../media/image43.jpeg"/><Relationship Id="rId56" Type="http://schemas.openxmlformats.org/officeDocument/2006/relationships/image" Target="../media/image50.png"/><Relationship Id="rId64" Type="http://schemas.openxmlformats.org/officeDocument/2006/relationships/image" Target="../media/image58.png"/><Relationship Id="rId69" Type="http://schemas.openxmlformats.org/officeDocument/2006/relationships/image" Target="../media/image62.gif"/><Relationship Id="rId8" Type="http://schemas.openxmlformats.org/officeDocument/2006/relationships/image" Target="../media/image18.gif"/><Relationship Id="rId51" Type="http://schemas.openxmlformats.org/officeDocument/2006/relationships/image" Target="../media/image46.jpeg"/><Relationship Id="rId72" Type="http://schemas.openxmlformats.org/officeDocument/2006/relationships/image" Target="../media/image65.jpeg"/><Relationship Id="rId3" Type="http://schemas.openxmlformats.org/officeDocument/2006/relationships/image" Target="../media/image14.png"/><Relationship Id="rId12" Type="http://schemas.openxmlformats.org/officeDocument/2006/relationships/image" Target="../media/image22.jpeg"/><Relationship Id="rId17" Type="http://schemas.openxmlformats.org/officeDocument/2006/relationships/audio" Target="../media/audio3.wav"/><Relationship Id="rId25" Type="http://schemas.openxmlformats.org/officeDocument/2006/relationships/audio" Target="../media/audio7.wav"/><Relationship Id="rId33" Type="http://schemas.openxmlformats.org/officeDocument/2006/relationships/audio" Target="../media/audio11.wav"/><Relationship Id="rId38" Type="http://schemas.openxmlformats.org/officeDocument/2006/relationships/image" Target="../media/image36.jpeg"/><Relationship Id="rId46" Type="http://schemas.microsoft.com/office/2007/relationships/hdphoto" Target="../media/hdphoto3.wdp"/><Relationship Id="rId59" Type="http://schemas.openxmlformats.org/officeDocument/2006/relationships/image" Target="../media/image53.png"/><Relationship Id="rId67" Type="http://schemas.openxmlformats.org/officeDocument/2006/relationships/image" Target="../media/image60.png"/><Relationship Id="rId20" Type="http://schemas.openxmlformats.org/officeDocument/2006/relationships/image" Target="../media/image27.jpeg"/><Relationship Id="rId41" Type="http://schemas.openxmlformats.org/officeDocument/2006/relationships/image" Target="../media/image39.png"/><Relationship Id="rId54" Type="http://schemas.openxmlformats.org/officeDocument/2006/relationships/image" Target="../media/image49.png"/><Relationship Id="rId62" Type="http://schemas.openxmlformats.org/officeDocument/2006/relationships/image" Target="../media/image56.png"/><Relationship Id="rId70" Type="http://schemas.openxmlformats.org/officeDocument/2006/relationships/image" Target="../media/image6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oël3205.wav">
            <a:hlinkClick r:id="" action="ppaction://media"/>
          </p:cNvPr>
          <p:cNvPicPr>
            <a:picLocks noRot="1" noChangeAspect="1"/>
          </p:cNvPicPr>
          <p:nvPr>
            <a:wavAudioFile r:embed="rId1" name="Noël blanc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C:\Users\Jclaude\Desktop\33333_Modifié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0638"/>
            <a:ext cx="9036050" cy="673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7325" y="1571625"/>
            <a:ext cx="3460750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Ellipse 19"/>
          <p:cNvSpPr/>
          <p:nvPr/>
        </p:nvSpPr>
        <p:spPr bwMode="auto">
          <a:xfrm rot="3245282">
            <a:off x="5076825" y="2641600"/>
            <a:ext cx="1301750" cy="1320800"/>
          </a:xfrm>
          <a:prstGeom prst="ellipse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2" descr="C:\Users\Jclaude\Desktop\blank-cd-case-black-14446677_détouré.pn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rgbClr val="C0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0094" y="950248"/>
            <a:ext cx="4392488" cy="4568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12" descr="C:\Users\Jclaude\Desktop\Image1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1546225"/>
            <a:ext cx="3446463" cy="343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13" descr="C:\Users\Jclaude\Desktop\22222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1546225"/>
            <a:ext cx="234950" cy="3449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3" descr="C:\Documents and Settings\colette\Mes documents\DOCUMENTS\Gifs_animés\noel\Lumieres\guirlandes_13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60350" y="247650"/>
            <a:ext cx="8640763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3" descr="toile_31545 - tous fait et Mado=refait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8325" y="1249363"/>
            <a:ext cx="539750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3" descr="toile_31545 - tous fait et Mado=refait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50" y="1270000"/>
            <a:ext cx="539750" cy="50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1" name="Picture 3" descr="toile_31545 - tous fait et Mado=refait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1077913"/>
            <a:ext cx="539750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2" name="Picture 3" descr="toile_31545 - tous fait et Mado=refait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88" y="1955800"/>
            <a:ext cx="539750" cy="50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3" name="Picture 3" descr="toile_31545 - tous fait et Mado=refait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1713" y="1592263"/>
            <a:ext cx="539750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4" name="Picture 3" descr="toile_31545 - tous fait et Mado=refait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731838"/>
            <a:ext cx="539750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5" name="Picture 3" descr="toile_31545 - tous fait et Mado=refait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6750" y="481013"/>
            <a:ext cx="539750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6" name="Picture 3" descr="toile_31545 - tous fait et Mado=refait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2250" y="692150"/>
            <a:ext cx="539750" cy="50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7" name="Picture 11" descr="neigeee"/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49" y="204313"/>
            <a:ext cx="8843963" cy="655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Jclaude\Desktop\33333_Modifié2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950" y="188913"/>
            <a:ext cx="8691563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1758950" y="2133600"/>
            <a:ext cx="5545138" cy="304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01. Petit papa Noël - Gloria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02. Le plus beau Noël - Nilusi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03. Noël blanc - Nemo Schiffman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04. Vive le vent - Dylan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05. Mon beau sapin - Ilyana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06. Ave Maria - Les Petits Chanteurs De Saint Marc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07. Last Christmas - Angelina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08. Jingle Bell Rock - Sunai, Nilusi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09. Let It Snow - Raffi Arto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10. Douce nuit - Sara Rose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11. All I Want For Christmas Is You - Stefania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12. On attendait Noël - Gloria, Jérémy Chapron</a:t>
            </a:r>
          </a:p>
        </p:txBody>
      </p:sp>
      <p:pic>
        <p:nvPicPr>
          <p:cNvPr id="307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115888"/>
            <a:ext cx="1185863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11" descr="http://www.01gif-anime.com/img/fete/noel/guirlandes/guirlandes-0048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7200" y="1331913"/>
            <a:ext cx="56896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11" descr="neigeee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950" y="188913"/>
            <a:ext cx="8843963" cy="655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-57150"/>
            <a:ext cx="9070975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388" y="6403975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6373813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4623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5" name="1Gloria - Petit papa Noël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7" name="2Nilusi - Le plus beau Noël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5131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4Dylan - Vive le vent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35610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1" name="3Nemo Schiffman - Noël blanc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3924300"/>
            <a:ext cx="506413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3" name="5Ilyana - Mon beau sapin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764088"/>
            <a:ext cx="506412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6" descr="C:\Users\Marie-Jose\Desktop\NUMEROS JUKEBOX NOIR\6 (FILEminimizer).jpg">
            <a:hlinkClick r:id="" action="ppaction://noaction" highlightClick="1">
              <a:snd r:embed="rId25" name="6Les Petits Chanteurs de Saint Marc - Ave Maria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5157788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7" descr="C:\Users\Marie-Jose\Desktop\NUMEROS JUKEBOX NOIR\7 (FILEminimizer).jpg">
            <a:hlinkClick r:id="" action="ppaction://noaction" highlightClick="1">
              <a:snd r:embed="rId27" name="7Angelina - Last Christmas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094038"/>
            <a:ext cx="515937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8" descr="C:\Users\Marie-Jose\Desktop\NUMEROS JUKEBOX NOIR\8 (FILEminimizer).jpg">
            <a:hlinkClick r:id="" action="ppaction://noaction" highlightClick="1">
              <a:snd r:embed="rId29" name="8Nilusi - Jingle Bell Rock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5210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9" descr="C:\Users\Marie-Jose\Desktop\NUMEROS JUKEBOX NOIR\9 (FILEminimizer).jpg">
            <a:hlinkClick r:id="" action="ppaction://noaction" highlightClick="1">
              <a:snd r:embed="rId31" name="9Raffi Arto - Let It Snow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3932238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0" descr="C:\Users\Marie-Jose\Desktop\NUMEROS JUKEBOX NOIR\10 (FILEminimizer).jpg">
            <a:hlinkClick r:id="" action="ppaction://noaction" highlightClick="1">
              <a:snd r:embed="rId33" name="10Sara Rose - Douce nuit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4351338"/>
            <a:ext cx="5302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1" descr="C:\Users\Marie-Jose\Desktop\NUMEROS JUKEBOX NOIR\11 (FILEminimizer).jpg">
            <a:hlinkClick r:id="" action="ppaction://noaction" highlightClick="1">
              <a:snd r:embed="rId35" name="11Stefania - All I Want For Christmas Is You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4764088"/>
            <a:ext cx="450850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2" descr="C:\Users\Marie-Jose\Desktop\NUMEROS JUKEBOX NOIR\12 (FILEminimizer).jpg">
            <a:hlinkClick r:id="" action="ppaction://noaction" highlightClick="1">
              <a:snd r:embed="rId37" name="12Gloria - On attendait Noël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5162550"/>
            <a:ext cx="468313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D:\SMYLET\BOUGEOIR 2.png"/>
          <p:cNvPicPr>
            <a:picLocks noChangeAspect="1" noChangeArrowheads="1"/>
          </p:cNvPicPr>
          <p:nvPr/>
        </p:nvPicPr>
        <p:blipFill>
          <a:blip r:embed="rId41">
            <a:extLst>
              <a:ext uri="{BEBA8EAE-BF5A-486C-A8C5-ECC9F3942E4B}">
                <a14:imgProps xmlns:a14="http://schemas.microsoft.com/office/drawing/2010/main">
                  <a14:imgLayer r:embed="rId4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1844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D:\SMYLET\BOUGEOIR 2.png"/>
          <p:cNvPicPr>
            <a:picLocks noChangeAspect="1" noChangeArrowheads="1"/>
          </p:cNvPicPr>
          <p:nvPr/>
        </p:nvPicPr>
        <p:blipFill>
          <a:blip r:embed="rId43"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5188" y="218916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Image2.png"/>
          <p:cNvPicPr>
            <a:picLocks noChangeAspect="1" noChangeArrowheads="1"/>
          </p:cNvPicPr>
          <p:nvPr/>
        </p:nvPicPr>
        <p:blipFill>
          <a:blip r:embed="rId45">
            <a:extLst>
              <a:ext uri="{BEBA8EAE-BF5A-486C-A8C5-ECC9F3942E4B}">
                <a14:imgProps xmlns:a14="http://schemas.microsoft.com/office/drawing/2010/main">
                  <a14:imgLayer r:embed="rId46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1479550"/>
            <a:ext cx="568325" cy="117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7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13" y="1831975"/>
            <a:ext cx="269875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371600"/>
            <a:ext cx="1295400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4" descr="D:\SMYLET\1 (FILEmini.jp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2008188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51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4">
            <a:extLst>
              <a:ext uri="{BEBA8EAE-BF5A-486C-A8C5-ECC9F3942E4B}">
                <a14:imgProps xmlns:a14="http://schemas.microsoft.com/office/drawing/2010/main">
                  <a14:imgLayer r:embed="rId5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3413" y="4651375"/>
            <a:ext cx="890587" cy="1185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2" name="Ellipse 61"/>
          <p:cNvSpPr/>
          <p:nvPr/>
        </p:nvSpPr>
        <p:spPr bwMode="auto">
          <a:xfrm rot="19436957">
            <a:off x="1979613" y="1512888"/>
            <a:ext cx="374650" cy="369887"/>
          </a:xfrm>
          <a:prstGeom prst="ellipse">
            <a:avLst/>
          </a:prstGeom>
          <a:blipFill dpi="0" rotWithShape="1">
            <a:blip r:embed="rId5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8" name="Picture 69" descr="C:\Users\Jclaude\Desktop\Image1.pn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8875" y="5468938"/>
            <a:ext cx="6791325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2" descr="H:\Image1 (FILEminimizer).pn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8613" y="2717800"/>
            <a:ext cx="1647825" cy="334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9" descr="C:\Documents and Settings\colette\Mes documents\DOCUMENTS\Gifs_animés\noel\Croix\croix_petite_55.gif"/>
          <p:cNvPicPr>
            <a:picLocks noChangeAspect="1" noChangeArrowheads="1" noCrop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4075" y="2481263"/>
            <a:ext cx="685800" cy="982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12" descr="1- 19-Étoiles blanches  Scintillantes 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6275" y="3225800"/>
            <a:ext cx="952500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12" descr="1- 19-Étoiles blanches  Scintillantes 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9875" y="4110038"/>
            <a:ext cx="1825625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12" descr="1- 19-Étoiles blanches  Scintillantes 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9875" y="4826000"/>
            <a:ext cx="1697038" cy="102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17" descr="C:\Documents and Settings\colette\Mes documents\DOCUMENTS\Gifs_animés\noel\Boules_garniture\lamagiedenoel122735182708_gros.pn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0763" y="3133725"/>
            <a:ext cx="215900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17" descr="C:\Documents and Settings\colette\Mes documents\DOCUMENTS\Gifs_animés\noel\Boules_garniture\lamagiedenoel122735182708_gros.pn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7888" y="3651250"/>
            <a:ext cx="215900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17" descr="C:\Documents and Settings\colette\Mes documents\DOCUMENTS\Gifs_animés\noel\Boules_garniture\lamagiedenoel122735182708_gros.pn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600" y="3932238"/>
            <a:ext cx="215900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17" descr="C:\Documents and Settings\colette\Mes documents\DOCUMENTS\Gifs_animés\noel\Boules_garniture\lamagiedenoel122735182708_gros.pn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2000" y="4187825"/>
            <a:ext cx="215900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17" descr="C:\Documents and Settings\colette\Mes documents\DOCUMENTS\Gifs_animés\noel\Boules_garniture\lamagiedenoel122735182708_gros.pn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0788" y="4410075"/>
            <a:ext cx="215900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Picture 17" descr="C:\Documents and Settings\colette\Mes documents\DOCUMENTS\Gifs_animés\noel\Boules_garniture\lamagiedenoel122735182708_gros.pn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8325" y="4611688"/>
            <a:ext cx="215900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Picture 17" descr="C:\Documents and Settings\colette\Mes documents\DOCUMENTS\Gifs_animés\noel\Boules_garniture\lamagiedenoel122735182708_gros.pn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9163" y="4776788"/>
            <a:ext cx="215900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5" name="Picture 17" descr="C:\Documents and Settings\colette\Mes documents\DOCUMENTS\Gifs_animés\noel\Boules_garniture\lamagiedenoel122735182708_gros.pn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7638" y="4941888"/>
            <a:ext cx="215900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6" name="Picture 17" descr="C:\Documents and Settings\colette\Mes documents\DOCUMENTS\Gifs_animés\noel\Boules_garniture\lamagiedenoel122735182708_gros.pn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8313" y="5014913"/>
            <a:ext cx="215900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7" name="Picture 17" descr="C:\Documents and Settings\colette\Mes documents\DOCUMENTS\Gifs_animés\noel\Boules_garniture\lamagiedenoel122735182708_gros.pn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0900" y="5235575"/>
            <a:ext cx="215900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8" name="Image 8"/>
          <p:cNvPicPr>
            <a:picLocks noChangeAspect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3500" y="5421313"/>
            <a:ext cx="304800" cy="382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9" name="Picture 75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1620838"/>
            <a:ext cx="1417638" cy="1412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70" name="Picture 11" descr="http://www.01gif-anime.com/img/fete/noel/guirlandes/guirlandes-0048.gif"/>
          <p:cNvPicPr>
            <a:picLocks noChangeAspect="1" noChangeArrowheads="1" noCrop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3" y="638175"/>
            <a:ext cx="295910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71" name="Picture 2" descr="D:\SMYLET\entourage cardre.pn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1075" y="1257300"/>
            <a:ext cx="2081213" cy="196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72" name="Picture 65" descr="C:\Users\Solenn\Desktop\cadeaux-noel.jpg"/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1175" y="5708650"/>
            <a:ext cx="1012825" cy="48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73" name="Picture 66" descr="C:\Users\Solenn\Desktop\cadeaux_de_noel_2010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2788" y="5611813"/>
            <a:ext cx="1382712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" name="Picture 2" descr="C:\Users\christelle\Desktop\che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1237" y="3856038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2" descr="C:\Users\christelle\Desktop\che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2" descr="C:\Users\christelle\Desktop\che.jp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6" y="3905627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3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450" y="4316506"/>
            <a:ext cx="553687" cy="1587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101</Words>
  <Application>Microsoft Office PowerPoint</Application>
  <PresentationFormat>Affichage à l'écran (4:3)</PresentationFormat>
  <Paragraphs>15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2024-12-20T13:16:07Z</dcterms:modified>
</cp:coreProperties>
</file>