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6" r:id="rId2"/>
    <p:sldId id="364" r:id="rId3"/>
    <p:sldId id="36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hKv0PFRAvEZlWhrgtJ1s6Q==" hashData="6KqR+xCC+zwnuQQU+BtBp6U+zL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913D"/>
    <a:srgbClr val="002448"/>
    <a:srgbClr val="003264"/>
    <a:srgbClr val="003060"/>
    <a:srgbClr val="00009E"/>
    <a:srgbClr val="004182"/>
    <a:srgbClr val="030A49"/>
    <a:srgbClr val="050F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199" autoAdjust="0"/>
    <p:restoredTop sz="94660"/>
  </p:normalViewPr>
  <p:slideViewPr>
    <p:cSldViewPr>
      <p:cViewPr>
        <p:scale>
          <a:sx n="83" d="100"/>
          <a:sy n="83" d="100"/>
        </p:scale>
        <p:origin x="-1080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CFD3FCA-79D7-410E-94A8-4A2A8B210C3F}" type="datetimeFigureOut">
              <a:rPr lang="fr-FR"/>
              <a:pPr>
                <a:defRPr/>
              </a:pPr>
              <a:t>20/12/2024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AF236A9-9A2A-4AFC-804E-19AD5E8F6D2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801693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B381681-EF0E-449D-9FBE-5D7023941F98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4614690-D426-4908-BBBB-4812597139E6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0B610E5-B3B9-453B-859A-872F2467AA7A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9F641-6B50-4968-902A-F0D4A81393D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752027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C99616-F0D6-4C03-B025-2815A582F95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237830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4F4632-FC78-4766-97C5-08A6171B8E8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906134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EA01F2-41FC-42E6-AFC5-52D270B3B59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172260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1646AF-6FC3-4D3C-94FB-BCD5E3D8585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343063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162008-0A1B-441F-90E7-1FE9CD872A0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702799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61B86C-6C10-443A-A11C-6566824F58A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916713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CC16C5-F5A1-4B2E-A672-3E8268D7402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975331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A31685-0BA3-45AF-B1B9-A1D7B3C46FF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069888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85ACBD-A0E0-49B6-A95C-35558B9C45C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081824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B9444D-1C40-4997-B75E-F15822019F4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656883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9000">
              <a:schemeClr val="accent4">
                <a:lumMod val="10000"/>
              </a:schemeClr>
            </a:gs>
            <a:gs pos="78008">
              <a:srgbClr val="A5913D"/>
            </a:gs>
            <a:gs pos="90000">
              <a:schemeClr val="tx1"/>
            </a:gs>
            <a:gs pos="84000">
              <a:schemeClr val="accent4">
                <a:lumMod val="10000"/>
              </a:schemeClr>
            </a:gs>
            <a:gs pos="95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AE8EB60-4613-447B-A35C-D9BC4967DA7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11" Type="http://schemas.openxmlformats.org/officeDocument/2006/relationships/image" Target="../media/image8.jpeg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gif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gif"/><Relationship Id="rId18" Type="http://schemas.openxmlformats.org/officeDocument/2006/relationships/image" Target="../media/image22.jpeg"/><Relationship Id="rId26" Type="http://schemas.openxmlformats.org/officeDocument/2006/relationships/image" Target="../media/image26.jpeg"/><Relationship Id="rId39" Type="http://schemas.openxmlformats.org/officeDocument/2006/relationships/image" Target="../media/image33.png"/><Relationship Id="rId21" Type="http://schemas.openxmlformats.org/officeDocument/2006/relationships/audio" Target="../media/audio5.wav"/><Relationship Id="rId34" Type="http://schemas.microsoft.com/office/2007/relationships/hdphoto" Target="../media/hdphoto1.wdp"/><Relationship Id="rId42" Type="http://schemas.microsoft.com/office/2007/relationships/hdphoto" Target="../media/hdphoto5.wdp"/><Relationship Id="rId47" Type="http://schemas.openxmlformats.org/officeDocument/2006/relationships/image" Target="../media/image39.jpeg"/><Relationship Id="rId50" Type="http://schemas.openxmlformats.org/officeDocument/2006/relationships/image" Target="../media/image42.jpeg"/><Relationship Id="rId55" Type="http://schemas.openxmlformats.org/officeDocument/2006/relationships/audio" Target="../media/audio11.wav"/><Relationship Id="rId63" Type="http://schemas.openxmlformats.org/officeDocument/2006/relationships/image" Target="../media/image52.png"/><Relationship Id="rId68" Type="http://schemas.openxmlformats.org/officeDocument/2006/relationships/image" Target="../media/image57.png"/><Relationship Id="rId7" Type="http://schemas.openxmlformats.org/officeDocument/2006/relationships/image" Target="../media/image13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jpeg"/><Relationship Id="rId29" Type="http://schemas.openxmlformats.org/officeDocument/2006/relationships/audio" Target="../media/audio9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24" Type="http://schemas.openxmlformats.org/officeDocument/2006/relationships/image" Target="../media/image25.jpeg"/><Relationship Id="rId32" Type="http://schemas.openxmlformats.org/officeDocument/2006/relationships/image" Target="../media/image29.jpeg"/><Relationship Id="rId37" Type="http://schemas.openxmlformats.org/officeDocument/2006/relationships/image" Target="../media/image32.png"/><Relationship Id="rId40" Type="http://schemas.microsoft.com/office/2007/relationships/hdphoto" Target="../media/hdphoto4.wdp"/><Relationship Id="rId45" Type="http://schemas.openxmlformats.org/officeDocument/2006/relationships/image" Target="../media/image37.jpeg"/><Relationship Id="rId53" Type="http://schemas.microsoft.com/office/2007/relationships/hdphoto" Target="../media/hdphoto6.wdp"/><Relationship Id="rId58" Type="http://schemas.openxmlformats.org/officeDocument/2006/relationships/image" Target="../media/image48.jpeg"/><Relationship Id="rId66" Type="http://schemas.openxmlformats.org/officeDocument/2006/relationships/image" Target="../media/image55.png"/><Relationship Id="rId5" Type="http://schemas.openxmlformats.org/officeDocument/2006/relationships/image" Target="../media/image4.gif"/><Relationship Id="rId15" Type="http://schemas.openxmlformats.org/officeDocument/2006/relationships/audio" Target="../media/audio2.wav"/><Relationship Id="rId23" Type="http://schemas.openxmlformats.org/officeDocument/2006/relationships/audio" Target="../media/audio6.wav"/><Relationship Id="rId28" Type="http://schemas.openxmlformats.org/officeDocument/2006/relationships/image" Target="../media/image27.jpeg"/><Relationship Id="rId36" Type="http://schemas.microsoft.com/office/2007/relationships/hdphoto" Target="../media/hdphoto2.wdp"/><Relationship Id="rId49" Type="http://schemas.openxmlformats.org/officeDocument/2006/relationships/image" Target="../media/image41.jpeg"/><Relationship Id="rId57" Type="http://schemas.openxmlformats.org/officeDocument/2006/relationships/image" Target="../media/image47.png"/><Relationship Id="rId61" Type="http://schemas.openxmlformats.org/officeDocument/2006/relationships/image" Target="../media/image50.jpeg"/><Relationship Id="rId10" Type="http://schemas.openxmlformats.org/officeDocument/2006/relationships/image" Target="../media/image16.gif"/><Relationship Id="rId19" Type="http://schemas.openxmlformats.org/officeDocument/2006/relationships/audio" Target="../media/audio4.wav"/><Relationship Id="rId31" Type="http://schemas.openxmlformats.org/officeDocument/2006/relationships/audio" Target="../media/audio10.wav"/><Relationship Id="rId44" Type="http://schemas.openxmlformats.org/officeDocument/2006/relationships/image" Target="../media/image36.png"/><Relationship Id="rId52" Type="http://schemas.openxmlformats.org/officeDocument/2006/relationships/image" Target="../media/image44.png"/><Relationship Id="rId60" Type="http://schemas.openxmlformats.org/officeDocument/2006/relationships/audio" Target="../media/audio12.wav"/><Relationship Id="rId65" Type="http://schemas.openxmlformats.org/officeDocument/2006/relationships/image" Target="../media/image54.png"/><Relationship Id="rId4" Type="http://schemas.openxmlformats.org/officeDocument/2006/relationships/image" Target="../media/image11.png"/><Relationship Id="rId9" Type="http://schemas.openxmlformats.org/officeDocument/2006/relationships/image" Target="../media/image15.gif"/><Relationship Id="rId14" Type="http://schemas.openxmlformats.org/officeDocument/2006/relationships/image" Target="../media/image20.gif"/><Relationship Id="rId22" Type="http://schemas.openxmlformats.org/officeDocument/2006/relationships/image" Target="../media/image24.jpeg"/><Relationship Id="rId27" Type="http://schemas.openxmlformats.org/officeDocument/2006/relationships/audio" Target="../media/audio8.wav"/><Relationship Id="rId30" Type="http://schemas.openxmlformats.org/officeDocument/2006/relationships/image" Target="../media/image28.jpeg"/><Relationship Id="rId35" Type="http://schemas.openxmlformats.org/officeDocument/2006/relationships/image" Target="../media/image31.png"/><Relationship Id="rId43" Type="http://schemas.openxmlformats.org/officeDocument/2006/relationships/image" Target="../media/image35.gif"/><Relationship Id="rId48" Type="http://schemas.openxmlformats.org/officeDocument/2006/relationships/image" Target="../media/image40.jpeg"/><Relationship Id="rId56" Type="http://schemas.openxmlformats.org/officeDocument/2006/relationships/image" Target="../media/image46.jpeg"/><Relationship Id="rId64" Type="http://schemas.openxmlformats.org/officeDocument/2006/relationships/image" Target="../media/image53.png"/><Relationship Id="rId69" Type="http://schemas.openxmlformats.org/officeDocument/2006/relationships/image" Target="../media/image58.gif"/><Relationship Id="rId8" Type="http://schemas.openxmlformats.org/officeDocument/2006/relationships/image" Target="../media/image14.gif"/><Relationship Id="rId51" Type="http://schemas.openxmlformats.org/officeDocument/2006/relationships/image" Target="../media/image43.png"/><Relationship Id="rId3" Type="http://schemas.openxmlformats.org/officeDocument/2006/relationships/image" Target="../media/image10.png"/><Relationship Id="rId12" Type="http://schemas.openxmlformats.org/officeDocument/2006/relationships/image" Target="../media/image18.jpeg"/><Relationship Id="rId17" Type="http://schemas.openxmlformats.org/officeDocument/2006/relationships/audio" Target="../media/audio3.wav"/><Relationship Id="rId25" Type="http://schemas.openxmlformats.org/officeDocument/2006/relationships/audio" Target="../media/audio7.wav"/><Relationship Id="rId33" Type="http://schemas.openxmlformats.org/officeDocument/2006/relationships/image" Target="../media/image30.png"/><Relationship Id="rId38" Type="http://schemas.microsoft.com/office/2007/relationships/hdphoto" Target="../media/hdphoto3.wdp"/><Relationship Id="rId46" Type="http://schemas.openxmlformats.org/officeDocument/2006/relationships/image" Target="../media/image38.jpeg"/><Relationship Id="rId59" Type="http://schemas.openxmlformats.org/officeDocument/2006/relationships/image" Target="../media/image49.gif"/><Relationship Id="rId67" Type="http://schemas.openxmlformats.org/officeDocument/2006/relationships/image" Target="../media/image56.png"/><Relationship Id="rId20" Type="http://schemas.openxmlformats.org/officeDocument/2006/relationships/image" Target="../media/image23.jpeg"/><Relationship Id="rId41" Type="http://schemas.openxmlformats.org/officeDocument/2006/relationships/image" Target="../media/image34.png"/><Relationship Id="rId54" Type="http://schemas.openxmlformats.org/officeDocument/2006/relationships/image" Target="../media/image45.png"/><Relationship Id="rId62" Type="http://schemas.openxmlformats.org/officeDocument/2006/relationships/image" Target="../media/image5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0. Venez Divin Messie.wav">
            <a:hlinkClick r:id="" action="ppaction://media"/>
          </p:cNvPr>
          <p:cNvPicPr>
            <a:picLocks noRot="1" noChangeAspect="1"/>
          </p:cNvPicPr>
          <p:nvPr>
            <a:wavAudioFile r:embed="rId1" name="10. Venez Divin Messie.wav"/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1" descr="C:\Users\JCL\Desktop\Animation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" descr="C:\Users\JCL\Desktop\Animation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809625"/>
            <a:ext cx="7127875" cy="523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063" y="1836738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258888" y="981075"/>
            <a:ext cx="6699250" cy="4895850"/>
          </a:xfrm>
          <a:prstGeom prst="frame">
            <a:avLst>
              <a:gd name="adj1" fmla="val 2579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270500" y="2760663"/>
            <a:ext cx="1301750" cy="1320800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086" y="1551728"/>
            <a:ext cx="3991690" cy="3749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7" name="Picture 9" descr="C:\Users\Jclaude\Desktop\111.jp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1681163"/>
            <a:ext cx="287338" cy="3490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10" descr="C:\Users\JCL\Desktop\Les Petits Chanteurs à La Croix De Bois - Chantons Noël ! (19-11-2021)\ec4d1i9374hva-600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5363" y="1681163"/>
            <a:ext cx="3490912" cy="3490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1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809625"/>
            <a:ext cx="7127875" cy="523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249363" y="981075"/>
            <a:ext cx="6635750" cy="4895850"/>
          </a:xfrm>
          <a:prstGeom prst="frame">
            <a:avLst>
              <a:gd name="adj1" fmla="val 134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12" descr="vuurwerkblauw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rgbClr val="A5913D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927" y="1644931"/>
            <a:ext cx="4976333" cy="3647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1"/>
          <p:cNvSpPr txBox="1">
            <a:spLocks noChangeArrowheads="1"/>
          </p:cNvSpPr>
          <p:nvPr/>
        </p:nvSpPr>
        <p:spPr bwMode="auto">
          <a:xfrm>
            <a:off x="2490788" y="1641475"/>
            <a:ext cx="4392612" cy="364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228600" indent="-228600" algn="ctr" eaLnBrk="1" hangingPunct="1">
              <a:buFontTx/>
              <a:buAutoNum type="arabicPeriod"/>
              <a:defRPr/>
            </a:pPr>
            <a:r>
              <a:rPr lang="fr-FR" sz="1100" b="1" dirty="0" smtClean="0">
                <a:solidFill>
                  <a:srgbClr val="FFC000"/>
                </a:solidFill>
              </a:rPr>
              <a:t>Douce Nuit </a:t>
            </a:r>
          </a:p>
          <a:p>
            <a:pPr marL="228600" indent="-228600" algn="ctr" eaLnBrk="1" hangingPunct="1">
              <a:buFontTx/>
              <a:buAutoNum type="arabicPeriod"/>
              <a:defRPr/>
            </a:pPr>
            <a:endParaRPr lang="fr-FR" sz="1100" b="1" dirty="0" smtClean="0">
              <a:solidFill>
                <a:srgbClr val="FFC000"/>
              </a:solidFill>
            </a:endParaRPr>
          </a:p>
          <a:p>
            <a:pPr algn="ctr" eaLnBrk="1" hangingPunct="1">
              <a:defRPr/>
            </a:pPr>
            <a:r>
              <a:rPr lang="fr-FR" sz="1100" b="1" dirty="0" smtClean="0">
                <a:solidFill>
                  <a:srgbClr val="FFC000"/>
                </a:solidFill>
              </a:rPr>
              <a:t>02. Il Est Né Le Divin Enfant </a:t>
            </a:r>
          </a:p>
          <a:p>
            <a:pPr algn="ctr" eaLnBrk="1" hangingPunct="1">
              <a:defRPr/>
            </a:pPr>
            <a:endParaRPr lang="fr-FR" sz="1100" b="1" dirty="0" smtClean="0">
              <a:solidFill>
                <a:srgbClr val="FFC000"/>
              </a:solidFill>
            </a:endParaRPr>
          </a:p>
          <a:p>
            <a:pPr algn="ctr" eaLnBrk="1" hangingPunct="1">
              <a:defRPr/>
            </a:pPr>
            <a:r>
              <a:rPr lang="fr-FR" sz="1100" b="1" dirty="0" smtClean="0">
                <a:solidFill>
                  <a:srgbClr val="FFC000"/>
                </a:solidFill>
              </a:rPr>
              <a:t>03. Ave Maria </a:t>
            </a:r>
          </a:p>
          <a:p>
            <a:pPr algn="ctr" eaLnBrk="1" hangingPunct="1">
              <a:defRPr/>
            </a:pPr>
            <a:endParaRPr lang="fr-FR" sz="1100" b="1" dirty="0" smtClean="0">
              <a:solidFill>
                <a:srgbClr val="FFC000"/>
              </a:solidFill>
            </a:endParaRPr>
          </a:p>
          <a:p>
            <a:pPr algn="ctr" eaLnBrk="1" hangingPunct="1">
              <a:defRPr/>
            </a:pPr>
            <a:r>
              <a:rPr lang="fr-FR" sz="1100" b="1" dirty="0" smtClean="0">
                <a:solidFill>
                  <a:srgbClr val="FFC000"/>
                </a:solidFill>
              </a:rPr>
              <a:t>04. Les Anges Dans Nos Campagnes </a:t>
            </a:r>
          </a:p>
          <a:p>
            <a:pPr algn="ctr" eaLnBrk="1" hangingPunct="1">
              <a:defRPr/>
            </a:pPr>
            <a:endParaRPr lang="fr-FR" sz="1100" b="1" dirty="0" smtClean="0">
              <a:solidFill>
                <a:srgbClr val="FFC000"/>
              </a:solidFill>
            </a:endParaRPr>
          </a:p>
          <a:p>
            <a:pPr algn="ctr" eaLnBrk="1" hangingPunct="1">
              <a:defRPr/>
            </a:pPr>
            <a:r>
              <a:rPr lang="fr-FR" sz="1100" b="1" dirty="0" smtClean="0">
                <a:solidFill>
                  <a:srgbClr val="FFC000"/>
                </a:solidFill>
              </a:rPr>
              <a:t>05. Minuit Chrétien </a:t>
            </a:r>
          </a:p>
          <a:p>
            <a:pPr algn="ctr" eaLnBrk="1" hangingPunct="1">
              <a:defRPr/>
            </a:pPr>
            <a:endParaRPr lang="fr-FR" sz="1100" b="1" dirty="0" smtClean="0">
              <a:solidFill>
                <a:srgbClr val="FFC000"/>
              </a:solidFill>
            </a:endParaRPr>
          </a:p>
          <a:p>
            <a:pPr algn="ctr" eaLnBrk="1" hangingPunct="1">
              <a:defRPr/>
            </a:pPr>
            <a:r>
              <a:rPr lang="fr-FR" sz="1100" b="1" dirty="0" smtClean="0">
                <a:solidFill>
                  <a:srgbClr val="FFC000"/>
                </a:solidFill>
              </a:rPr>
              <a:t>06. All I </a:t>
            </a:r>
            <a:r>
              <a:rPr lang="fr-FR" sz="1100" b="1" dirty="0" err="1" smtClean="0">
                <a:solidFill>
                  <a:srgbClr val="FFC000"/>
                </a:solidFill>
              </a:rPr>
              <a:t>Want</a:t>
            </a:r>
            <a:r>
              <a:rPr lang="fr-FR" sz="1100" b="1" dirty="0" smtClean="0">
                <a:solidFill>
                  <a:srgbClr val="FFC000"/>
                </a:solidFill>
              </a:rPr>
              <a:t> For Christmas </a:t>
            </a:r>
          </a:p>
          <a:p>
            <a:pPr algn="ctr" eaLnBrk="1" hangingPunct="1">
              <a:defRPr/>
            </a:pPr>
            <a:endParaRPr lang="fr-FR" sz="1100" b="1" dirty="0" smtClean="0">
              <a:solidFill>
                <a:srgbClr val="FFC000"/>
              </a:solidFill>
            </a:endParaRPr>
          </a:p>
          <a:p>
            <a:pPr algn="ctr" eaLnBrk="1" hangingPunct="1">
              <a:defRPr/>
            </a:pPr>
            <a:r>
              <a:rPr lang="fr-FR" sz="1100" b="1" dirty="0" smtClean="0">
                <a:solidFill>
                  <a:srgbClr val="FFC000"/>
                </a:solidFill>
              </a:rPr>
              <a:t>07. Petit Papa Noël </a:t>
            </a:r>
          </a:p>
          <a:p>
            <a:pPr algn="ctr" eaLnBrk="1" hangingPunct="1">
              <a:defRPr/>
            </a:pPr>
            <a:endParaRPr lang="fr-FR" sz="1100" b="1" dirty="0" smtClean="0">
              <a:solidFill>
                <a:srgbClr val="FFC000"/>
              </a:solidFill>
            </a:endParaRPr>
          </a:p>
          <a:p>
            <a:pPr algn="ctr" eaLnBrk="1" hangingPunct="1">
              <a:defRPr/>
            </a:pPr>
            <a:r>
              <a:rPr lang="fr-FR" sz="1100" b="1" dirty="0" smtClean="0">
                <a:solidFill>
                  <a:srgbClr val="FFC000"/>
                </a:solidFill>
              </a:rPr>
              <a:t>08. </a:t>
            </a:r>
            <a:r>
              <a:rPr lang="fr-FR" sz="1100" b="1" dirty="0" err="1" smtClean="0">
                <a:solidFill>
                  <a:srgbClr val="FFC000"/>
                </a:solidFill>
              </a:rPr>
              <a:t>What</a:t>
            </a:r>
            <a:r>
              <a:rPr lang="fr-FR" sz="1100" b="1" dirty="0" smtClean="0">
                <a:solidFill>
                  <a:srgbClr val="FFC000"/>
                </a:solidFill>
              </a:rPr>
              <a:t> Child Is This (</a:t>
            </a:r>
            <a:r>
              <a:rPr lang="fr-FR" sz="1100" b="1" dirty="0" err="1" smtClean="0">
                <a:solidFill>
                  <a:srgbClr val="FFC000"/>
                </a:solidFill>
              </a:rPr>
              <a:t>Feat</a:t>
            </a:r>
            <a:r>
              <a:rPr lang="fr-FR" sz="1100" b="1" dirty="0" smtClean="0">
                <a:solidFill>
                  <a:srgbClr val="FFC000"/>
                </a:solidFill>
              </a:rPr>
              <a:t>. Natasha St-</a:t>
            </a:r>
            <a:r>
              <a:rPr lang="fr-FR" sz="1100" b="1" dirty="0" err="1" smtClean="0">
                <a:solidFill>
                  <a:srgbClr val="FFC000"/>
                </a:solidFill>
              </a:rPr>
              <a:t>pier</a:t>
            </a:r>
            <a:r>
              <a:rPr lang="fr-FR" sz="1100" b="1" dirty="0" smtClean="0">
                <a:solidFill>
                  <a:srgbClr val="FFC000"/>
                </a:solidFill>
              </a:rPr>
              <a:t>)</a:t>
            </a:r>
          </a:p>
          <a:p>
            <a:pPr algn="ctr" eaLnBrk="1" hangingPunct="1">
              <a:defRPr/>
            </a:pPr>
            <a:r>
              <a:rPr lang="fr-FR" sz="1100" b="1" dirty="0" smtClean="0">
                <a:solidFill>
                  <a:srgbClr val="FFC000"/>
                </a:solidFill>
              </a:rPr>
              <a:t> </a:t>
            </a:r>
          </a:p>
          <a:p>
            <a:pPr algn="ctr" eaLnBrk="1" hangingPunct="1">
              <a:defRPr/>
            </a:pPr>
            <a:r>
              <a:rPr lang="fr-FR" sz="1100" b="1" dirty="0" smtClean="0">
                <a:solidFill>
                  <a:srgbClr val="FFC000"/>
                </a:solidFill>
              </a:rPr>
              <a:t>09. Carol Of The </a:t>
            </a:r>
            <a:r>
              <a:rPr lang="fr-FR" sz="1100" b="1" dirty="0" err="1" smtClean="0">
                <a:solidFill>
                  <a:srgbClr val="FFC000"/>
                </a:solidFill>
              </a:rPr>
              <a:t>Bells</a:t>
            </a:r>
            <a:r>
              <a:rPr lang="fr-FR" sz="1100" b="1" dirty="0" smtClean="0">
                <a:solidFill>
                  <a:srgbClr val="FFC000"/>
                </a:solidFill>
              </a:rPr>
              <a:t> </a:t>
            </a:r>
          </a:p>
          <a:p>
            <a:pPr algn="ctr" eaLnBrk="1" hangingPunct="1">
              <a:defRPr/>
            </a:pPr>
            <a:endParaRPr lang="fr-FR" sz="1100" b="1" dirty="0" smtClean="0">
              <a:solidFill>
                <a:srgbClr val="FFC000"/>
              </a:solidFill>
            </a:endParaRPr>
          </a:p>
          <a:p>
            <a:pPr algn="ctr" eaLnBrk="1" hangingPunct="1">
              <a:defRPr/>
            </a:pPr>
            <a:r>
              <a:rPr lang="fr-FR" sz="1100" b="1" dirty="0" smtClean="0">
                <a:solidFill>
                  <a:srgbClr val="FFC000"/>
                </a:solidFill>
              </a:rPr>
              <a:t>10. Venez Divin Messie </a:t>
            </a:r>
          </a:p>
          <a:p>
            <a:pPr algn="ctr" eaLnBrk="1" hangingPunct="1">
              <a:defRPr/>
            </a:pPr>
            <a:endParaRPr lang="fr-FR" sz="1100" b="1" dirty="0" smtClean="0">
              <a:solidFill>
                <a:srgbClr val="FFC000"/>
              </a:solidFill>
            </a:endParaRPr>
          </a:p>
          <a:p>
            <a:pPr algn="ctr" eaLnBrk="1" hangingPunct="1">
              <a:defRPr/>
            </a:pPr>
            <a:r>
              <a:rPr lang="fr-FR" sz="1100" b="1" dirty="0" smtClean="0">
                <a:solidFill>
                  <a:srgbClr val="FFC000"/>
                </a:solidFill>
              </a:rPr>
              <a:t>11. </a:t>
            </a:r>
            <a:r>
              <a:rPr lang="fr-FR" sz="1100" b="1" dirty="0" err="1" smtClean="0">
                <a:solidFill>
                  <a:srgbClr val="FFC000"/>
                </a:solidFill>
              </a:rPr>
              <a:t>Adeste</a:t>
            </a:r>
            <a:r>
              <a:rPr lang="fr-FR" sz="1100" b="1" dirty="0" smtClean="0">
                <a:solidFill>
                  <a:srgbClr val="FFC000"/>
                </a:solidFill>
              </a:rPr>
              <a:t> </a:t>
            </a:r>
            <a:r>
              <a:rPr lang="fr-FR" sz="1100" b="1" dirty="0" err="1" smtClean="0">
                <a:solidFill>
                  <a:srgbClr val="FFC000"/>
                </a:solidFill>
              </a:rPr>
              <a:t>Fideles</a:t>
            </a:r>
            <a:r>
              <a:rPr lang="fr-FR" sz="1100" b="1" dirty="0" smtClean="0">
                <a:solidFill>
                  <a:srgbClr val="FFC000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3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3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3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3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30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3000" fill="hold"/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3000" fill="hold"/>
                                        <p:tgtEl>
                                          <p:spTgt spid="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3000" fill="hold"/>
                                        <p:tgtEl>
                                          <p:spTgt spid="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3000" fill="hold"/>
                                        <p:tgtEl>
                                          <p:spTgt spid="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3000" fill="hold"/>
                                        <p:tgtEl>
                                          <p:spTgt spid="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3000" fill="hold"/>
                                        <p:tgtEl>
                                          <p:spTgt spid="9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53371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75" y="6375400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36587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. Douce Nuit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. Il Est Né Le Divin Enfant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36020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. Les Anges Dans Nos Campagnes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46339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. Ave Maria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4095750"/>
            <a:ext cx="50641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. Minuit Chrétien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5187950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7" descr="C:\Users\Marie-Jose\Desktop\NUMEROS JUKEBOX NOIR\7 (FILEminimizer).jpg">
            <a:hlinkClick r:id="" action="ppaction://noaction" highlightClick="1">
              <a:snd r:embed="rId25" name="07. Petit Papa Noël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602038"/>
            <a:ext cx="5159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8" descr="C:\Users\Marie-Jose\Desktop\NUMEROS JUKEBOX NOIR\8 (FILEminimizer).jpg">
            <a:hlinkClick r:id="" action="ppaction://noaction" highlightClick="1">
              <a:snd r:embed="rId27" name="08. What Child Is This (Feat. Natasha St-pier)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40957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9" descr="C:\Users\Marie-Jose\Desktop\NUMEROS JUKEBOX NOIR\9 (FILEminimizer).jpg">
            <a:hlinkClick r:id="" action="ppaction://noaction" highlightClick="1">
              <a:snd r:embed="rId29" name="09. Carol Of The Bells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4633913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0" descr="C:\Users\Marie-Jose\Desktop\NUMEROS JUKEBOX NOIR\10 (FILEminimizer).jpg">
            <a:hlinkClick r:id="" action="ppaction://noaction" highlightClick="1">
              <a:snd r:embed="rId31" name="10. Venez Divin Messie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4725" y="5187950"/>
            <a:ext cx="5302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che.jpg"/>
          <p:cNvPicPr>
            <a:picLocks noChangeAspect="1" noChangeArrowheads="1"/>
          </p:cNvPicPr>
          <p:nvPr/>
        </p:nvPicPr>
        <p:blipFill>
          <a:blip r:embed="rId33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che.jpg"/>
          <p:cNvPicPr>
            <a:picLocks noChangeAspect="1" noChangeArrowheads="1"/>
          </p:cNvPicPr>
          <p:nvPr/>
        </p:nvPicPr>
        <p:blipFill>
          <a:blip r:embed="rId33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che.jpg"/>
          <p:cNvPicPr>
            <a:picLocks noChangeAspect="1" noChangeArrowheads="1"/>
          </p:cNvPicPr>
          <p:nvPr/>
        </p:nvPicPr>
        <p:blipFill>
          <a:blip r:embed="rId35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D:\SMYLET\BOUGEOIR 2.pn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7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D:\SMYLET\BOUGEOIR 2.pn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5265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Image2.png"/>
          <p:cNvPicPr>
            <a:picLocks noChangeAspect="1" noChangeArrowheads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1479550"/>
            <a:ext cx="568325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831975"/>
            <a:ext cx="26987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44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3884613"/>
            <a:ext cx="750887" cy="208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19436957">
            <a:off x="1970088" y="1517650"/>
            <a:ext cx="374650" cy="369888"/>
          </a:xfrm>
          <a:prstGeom prst="ellipse">
            <a:avLst/>
          </a:prstGeom>
          <a:blipFill dpi="0" rotWithShape="1">
            <a:blip r:embed="rId4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1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4" descr="D:\SMYLET\1 (FILEmini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2775" y="4570413"/>
            <a:ext cx="760413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2" name="Picture 6" descr="C:\Users\Marie-Jose\Desktop\NUMEROS JUKEBOX NOIR\6 (FILEminimizer).jpg">
            <a:hlinkClick r:id="" action="ppaction://noaction" highlightClick="1">
              <a:snd r:embed="rId55" name="06. All I Want For Christmas.wav"/>
            </a:hlinkClick>
          </p:cNvPr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4038"/>
            <a:ext cx="48736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4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69" descr="C:\Users\Jclaude\Desktop\Image1.pn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238" y="5410200"/>
            <a:ext cx="6942137" cy="173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10" descr="C:\Users\JCL\Desktop\Les Petits Chanteurs à La Croix De Bois - Chantons Noël ! (19-11-2021)\ec4d1i9374hva-600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5563" y="1646238"/>
            <a:ext cx="1350962" cy="1350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813175" y="1539875"/>
            <a:ext cx="1506538" cy="1558925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2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06838"/>
            <a:ext cx="1444625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11" descr="C:\Users\Marie-Jose\Desktop\NUMEROS JUKEBOX NOIR\11 (FILEminimizer).jpg">
            <a:hlinkClick r:id="" action="ppaction://noaction" highlightClick="1">
              <a:snd r:embed="rId60" name="11. Adeste Fideles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1675" y="2906713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9" descr="C:\Documents and Settings\colette\Mes documents\DOCUMENTS\Gifs_animés\noel\Croix\croix_petite_55.gif"/>
          <p:cNvPicPr>
            <a:picLocks noChangeAspect="1" noChangeArrowheads="1" noCrop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2889" y="2462212"/>
            <a:ext cx="685800" cy="98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2" descr="H:\Image1 (FILEminimizer).pn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50" y="2659063"/>
            <a:ext cx="1647825" cy="334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17" descr="C:\Documents and Settings\colette\Mes documents\DOCUMENTS\Gifs_animés\noel\Boules_garniture\lamagiedenoel122735182708_gros.pn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6008" y="3207544"/>
            <a:ext cx="2159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83" descr="C:\Users\JC\Desktop\Image11111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7938" y="3668713"/>
            <a:ext cx="269875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90" descr="C:\Users\JC\Desktop\Image2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2413" y="3832225"/>
            <a:ext cx="315912" cy="315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83" descr="C:\Users\JC\Desktop\Image11111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0394" y="4309533"/>
            <a:ext cx="269875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86" descr="C:\Users\JC\Desktop\images3_InPixio.png"/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6488" y="4834593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85" descr="C:\Users\JC\Desktop\images4_InPixio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0049" y="4261644"/>
            <a:ext cx="2762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17" descr="C:\Documents and Settings\colette\Mes documents\DOCUMENTS\Gifs_animés\noel\Boules_garniture\lamagiedenoel122735182708_gros.pn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1568" y="4810730"/>
            <a:ext cx="239807" cy="36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90" descr="C:\Users\JC\Desktop\Image2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7475" y="4546323"/>
            <a:ext cx="315912" cy="315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83" descr="C:\Users\JC\Desktop\Image11111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3587" y="5133975"/>
            <a:ext cx="269875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85" descr="C:\Users\JC\Desktop\images4_InPixio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4345" y="5229225"/>
            <a:ext cx="2762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17" descr="C:\Documents and Settings\colette\Mes documents\DOCUMENTS\Gifs_animés\noel\Boules_garniture\lamagiedenoel122735182708_gros.pn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0325" y="5391150"/>
            <a:ext cx="2159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83" descr="C:\Users\JC\Desktop\Image11111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8450" y="5286375"/>
            <a:ext cx="269875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12" descr="1- 19-Étoiles blanches  Scintillantes "/>
          <p:cNvPicPr>
            <a:picLocks noChangeAspect="1" noChangeArrowheads="1"/>
          </p:cNvPicPr>
          <p:nvPr/>
        </p:nvPicPr>
        <p:blipFill>
          <a:blip r:embed="rId69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8086" y="3106209"/>
            <a:ext cx="655405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12" descr="1- 19-Étoiles blanches  Scintillantes "/>
          <p:cNvPicPr>
            <a:picLocks noChangeAspect="1" noChangeArrowheads="1"/>
          </p:cNvPicPr>
          <p:nvPr/>
        </p:nvPicPr>
        <p:blipFill>
          <a:blip r:embed="rId69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1975" y="4655874"/>
            <a:ext cx="1989558" cy="13178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12" descr="1- 19-Étoiles blanches  Scintillantes 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2457" y="3968750"/>
            <a:ext cx="1361017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68</Words>
  <Application>Microsoft Office PowerPoint</Application>
  <PresentationFormat>Affichage à l'écran (4:3)</PresentationFormat>
  <Paragraphs>24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2024-12-20T13:09:57Z</dcterms:modified>
</cp:coreProperties>
</file>