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27" r:id="rId2"/>
    <p:sldId id="326" r:id="rId3"/>
    <p:sldId id="323" r:id="rId4"/>
    <p:sldId id="32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chrGtOZ/Cm04CFvwh8PHw==" hashData="fvZZQ+vOfQet5jc+PrcknOLVy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9200"/>
    <a:srgbClr val="FF8D3F"/>
    <a:srgbClr val="FF4F4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772" autoAdjust="0"/>
    <p:restoredTop sz="94660"/>
  </p:normalViewPr>
  <p:slideViewPr>
    <p:cSldViewPr>
      <p:cViewPr>
        <p:scale>
          <a:sx n="78" d="100"/>
          <a:sy n="78" d="100"/>
        </p:scale>
        <p:origin x="-1128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DD4A4C-4C17-4314-B334-571C47E7075E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1695785-A872-415C-8827-17F4E3211E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359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237819-7426-4AA5-B458-4F066C932AB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FCE623-8BEF-4141-9777-DB693DBD948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582791-76BB-430A-95FF-4369B13A71D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CE4296B-66DB-4A02-9D41-C25446431332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FC629-D96F-42B3-A70A-9F7FC393CB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7220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C637E-8E9F-4CD3-AF84-ABFD5961D9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3700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80607-12AB-4030-B0BA-3AA767E5BF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4620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4F23F-B6FC-46F5-A6C3-44BB149A3A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544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9ECB6-08AE-4A6E-BCDD-D851FF9A0C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8996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3AE2C-2DD4-40E4-9482-64E12089B0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570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ACDC6-608C-4209-BFBC-D4DAB766C8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3566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6D745-FEA1-4F47-9C53-3CDA4EAA72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2668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09D21-5B54-4575-AF45-AF074A7C8F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1560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75552-3261-4705-9BD0-D250191098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7502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5DFB8C-CAFE-48AC-8960-E8D9196BEB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467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4">
                <a:lumMod val="10000"/>
              </a:schemeClr>
            </a:gs>
            <a:gs pos="98000">
              <a:schemeClr val="accent4">
                <a:lumMod val="10000"/>
              </a:schemeClr>
            </a:gs>
            <a:gs pos="89171">
              <a:schemeClr val="accent4">
                <a:lumMod val="10000"/>
              </a:schemeClr>
            </a:gs>
            <a:gs pos="67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1000">
              <a:srgbClr val="FF8D3F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527B60D-0BC5-4A28-9D0A-C6B8E6C9CE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6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10.wav"/><Relationship Id="rId21" Type="http://schemas.openxmlformats.org/officeDocument/2006/relationships/image" Target="../media/image26.jpeg"/><Relationship Id="rId42" Type="http://schemas.openxmlformats.org/officeDocument/2006/relationships/audio" Target="../media/audio18.wav"/><Relationship Id="rId47" Type="http://schemas.openxmlformats.org/officeDocument/2006/relationships/image" Target="../media/image39.jpeg"/><Relationship Id="rId63" Type="http://schemas.openxmlformats.org/officeDocument/2006/relationships/audio" Target="../media/audio32.wav"/><Relationship Id="rId68" Type="http://schemas.openxmlformats.org/officeDocument/2006/relationships/audio" Target="../media/audio37.wav"/><Relationship Id="rId84" Type="http://schemas.openxmlformats.org/officeDocument/2006/relationships/image" Target="../media/image50.png"/><Relationship Id="rId89" Type="http://schemas.openxmlformats.org/officeDocument/2006/relationships/image" Target="../media/image10.gif"/><Relationship Id="rId7" Type="http://schemas.openxmlformats.org/officeDocument/2006/relationships/image" Target="../media/image17.gif"/><Relationship Id="rId71" Type="http://schemas.openxmlformats.org/officeDocument/2006/relationships/audio" Target="../media/audio40.wav"/><Relationship Id="rId92" Type="http://schemas.microsoft.com/office/2007/relationships/hdphoto" Target="../media/hdphoto5.wdp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5.wav"/><Relationship Id="rId29" Type="http://schemas.openxmlformats.org/officeDocument/2006/relationships/image" Target="../media/image30.jpeg"/><Relationship Id="rId11" Type="http://schemas.openxmlformats.org/officeDocument/2006/relationships/image" Target="../media/image20.png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34.jpeg"/><Relationship Id="rId40" Type="http://schemas.openxmlformats.org/officeDocument/2006/relationships/audio" Target="../media/audio17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image" Target="../media/image43.jpeg"/><Relationship Id="rId66" Type="http://schemas.openxmlformats.org/officeDocument/2006/relationships/audio" Target="../media/audio35.wav"/><Relationship Id="rId74" Type="http://schemas.openxmlformats.org/officeDocument/2006/relationships/audio" Target="../media/audio43.wav"/><Relationship Id="rId79" Type="http://schemas.microsoft.com/office/2007/relationships/hdphoto" Target="../media/hdphoto2.wdp"/><Relationship Id="rId87" Type="http://schemas.openxmlformats.org/officeDocument/2006/relationships/image" Target="../media/image52.png"/><Relationship Id="rId102" Type="http://schemas.openxmlformats.org/officeDocument/2006/relationships/image" Target="../media/image61.gif"/><Relationship Id="rId5" Type="http://schemas.openxmlformats.org/officeDocument/2006/relationships/image" Target="../media/image15.png"/><Relationship Id="rId61" Type="http://schemas.openxmlformats.org/officeDocument/2006/relationships/audio" Target="../media/audio30.wav"/><Relationship Id="rId82" Type="http://schemas.openxmlformats.org/officeDocument/2006/relationships/image" Target="../media/image48.jpeg"/><Relationship Id="rId90" Type="http://schemas.openxmlformats.org/officeDocument/2006/relationships/image" Target="../media/image12.gif"/><Relationship Id="rId95" Type="http://schemas.openxmlformats.org/officeDocument/2006/relationships/image" Target="../media/image56.png"/><Relationship Id="rId19" Type="http://schemas.openxmlformats.org/officeDocument/2006/relationships/image" Target="../media/image25.jpeg"/><Relationship Id="rId14" Type="http://schemas.openxmlformats.org/officeDocument/2006/relationships/audio" Target="../media/audio4.wav"/><Relationship Id="rId22" Type="http://schemas.openxmlformats.org/officeDocument/2006/relationships/audio" Target="../media/audio8.wav"/><Relationship Id="rId27" Type="http://schemas.openxmlformats.org/officeDocument/2006/relationships/image" Target="../media/image29.jpeg"/><Relationship Id="rId30" Type="http://schemas.openxmlformats.org/officeDocument/2006/relationships/audio" Target="../media/audio12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21.wav"/><Relationship Id="rId56" Type="http://schemas.openxmlformats.org/officeDocument/2006/relationships/audio" Target="../media/audio26.wav"/><Relationship Id="rId64" Type="http://schemas.openxmlformats.org/officeDocument/2006/relationships/audio" Target="../media/audio33.wav"/><Relationship Id="rId69" Type="http://schemas.openxmlformats.org/officeDocument/2006/relationships/audio" Target="../media/audio38.wav"/><Relationship Id="rId77" Type="http://schemas.microsoft.com/office/2007/relationships/hdphoto" Target="../media/hdphoto1.wdp"/><Relationship Id="rId100" Type="http://schemas.openxmlformats.org/officeDocument/2006/relationships/image" Target="../media/image59.png"/><Relationship Id="rId8" Type="http://schemas.openxmlformats.org/officeDocument/2006/relationships/image" Target="../media/image11.gif"/><Relationship Id="rId51" Type="http://schemas.openxmlformats.org/officeDocument/2006/relationships/image" Target="../media/image41.jpeg"/><Relationship Id="rId72" Type="http://schemas.openxmlformats.org/officeDocument/2006/relationships/audio" Target="../media/audio41.wav"/><Relationship Id="rId80" Type="http://schemas.openxmlformats.org/officeDocument/2006/relationships/image" Target="../media/image47.png"/><Relationship Id="rId85" Type="http://schemas.microsoft.com/office/2007/relationships/hdphoto" Target="../media/hdphoto4.wdp"/><Relationship Id="rId93" Type="http://schemas.openxmlformats.org/officeDocument/2006/relationships/image" Target="../media/image55.png"/><Relationship Id="rId98" Type="http://schemas.microsoft.com/office/2007/relationships/hdphoto" Target="../media/hdphoto7.wdp"/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6.wav"/><Relationship Id="rId46" Type="http://schemas.openxmlformats.org/officeDocument/2006/relationships/audio" Target="../media/audio20.wav"/><Relationship Id="rId59" Type="http://schemas.openxmlformats.org/officeDocument/2006/relationships/audio" Target="../media/audio28.wav"/><Relationship Id="rId67" Type="http://schemas.openxmlformats.org/officeDocument/2006/relationships/audio" Target="../media/audio36.wav"/><Relationship Id="rId103" Type="http://schemas.openxmlformats.org/officeDocument/2006/relationships/image" Target="../media/image9.gif"/><Relationship Id="rId20" Type="http://schemas.openxmlformats.org/officeDocument/2006/relationships/audio" Target="../media/audio7.wav"/><Relationship Id="rId41" Type="http://schemas.openxmlformats.org/officeDocument/2006/relationships/image" Target="../media/image36.jpeg"/><Relationship Id="rId54" Type="http://schemas.openxmlformats.org/officeDocument/2006/relationships/audio" Target="../media/audio24.wav"/><Relationship Id="rId62" Type="http://schemas.openxmlformats.org/officeDocument/2006/relationships/audio" Target="../media/audio31.wav"/><Relationship Id="rId70" Type="http://schemas.openxmlformats.org/officeDocument/2006/relationships/audio" Target="../media/audio39.wav"/><Relationship Id="rId75" Type="http://schemas.openxmlformats.org/officeDocument/2006/relationships/image" Target="../media/image44.jpeg"/><Relationship Id="rId83" Type="http://schemas.openxmlformats.org/officeDocument/2006/relationships/image" Target="../media/image49.png"/><Relationship Id="rId88" Type="http://schemas.openxmlformats.org/officeDocument/2006/relationships/image" Target="../media/image53.gif"/><Relationship Id="rId91" Type="http://schemas.openxmlformats.org/officeDocument/2006/relationships/image" Target="../media/image54.png"/><Relationship Id="rId96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1.wav"/><Relationship Id="rId36" Type="http://schemas.openxmlformats.org/officeDocument/2006/relationships/audio" Target="../media/audio15.wav"/><Relationship Id="rId49" Type="http://schemas.openxmlformats.org/officeDocument/2006/relationships/image" Target="../media/image40.jpeg"/><Relationship Id="rId57" Type="http://schemas.openxmlformats.org/officeDocument/2006/relationships/audio" Target="../media/audio27.wav"/><Relationship Id="rId10" Type="http://schemas.openxmlformats.org/officeDocument/2006/relationships/image" Target="../media/image19.gif"/><Relationship Id="rId31" Type="http://schemas.openxmlformats.org/officeDocument/2006/relationships/image" Target="../media/image31.jpeg"/><Relationship Id="rId44" Type="http://schemas.openxmlformats.org/officeDocument/2006/relationships/audio" Target="../media/audio19.wav"/><Relationship Id="rId52" Type="http://schemas.openxmlformats.org/officeDocument/2006/relationships/audio" Target="../media/audio23.wav"/><Relationship Id="rId60" Type="http://schemas.openxmlformats.org/officeDocument/2006/relationships/audio" Target="../media/audio29.wav"/><Relationship Id="rId65" Type="http://schemas.openxmlformats.org/officeDocument/2006/relationships/audio" Target="../media/audio34.wav"/><Relationship Id="rId73" Type="http://schemas.openxmlformats.org/officeDocument/2006/relationships/audio" Target="../media/audio42.wav"/><Relationship Id="rId78" Type="http://schemas.openxmlformats.org/officeDocument/2006/relationships/image" Target="../media/image46.jpeg"/><Relationship Id="rId81" Type="http://schemas.microsoft.com/office/2007/relationships/hdphoto" Target="../media/hdphoto3.wdp"/><Relationship Id="rId86" Type="http://schemas.openxmlformats.org/officeDocument/2006/relationships/image" Target="../media/image51.gif"/><Relationship Id="rId94" Type="http://schemas.microsoft.com/office/2007/relationships/hdphoto" Target="../media/hdphoto6.wdp"/><Relationship Id="rId99" Type="http://schemas.openxmlformats.org/officeDocument/2006/relationships/image" Target="../media/image5.jpg"/><Relationship Id="rId101" Type="http://schemas.openxmlformats.org/officeDocument/2006/relationships/image" Target="../media/image60.pn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3" Type="http://schemas.openxmlformats.org/officeDocument/2006/relationships/image" Target="../media/image22.gif"/><Relationship Id="rId18" Type="http://schemas.openxmlformats.org/officeDocument/2006/relationships/audio" Target="../media/audio6.wav"/><Relationship Id="rId39" Type="http://schemas.openxmlformats.org/officeDocument/2006/relationships/image" Target="../media/image35.jpeg"/><Relationship Id="rId34" Type="http://schemas.openxmlformats.org/officeDocument/2006/relationships/audio" Target="../media/audio14.wav"/><Relationship Id="rId50" Type="http://schemas.openxmlformats.org/officeDocument/2006/relationships/audio" Target="../media/audio22.wav"/><Relationship Id="rId55" Type="http://schemas.openxmlformats.org/officeDocument/2006/relationships/audio" Target="../media/audio25.wav"/><Relationship Id="rId76" Type="http://schemas.openxmlformats.org/officeDocument/2006/relationships/image" Target="../media/image45.jpeg"/><Relationship Id="rId97" Type="http://schemas.openxmlformats.org/officeDocument/2006/relationships/image" Target="../media/image58.png"/><Relationship Id="rId104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21-V946.wav">
            <a:hlinkClick r:id="" action="ppaction://media"/>
          </p:cNvPr>
          <p:cNvPicPr>
            <a:picLocks noRot="1" noChangeAspect="1"/>
          </p:cNvPicPr>
          <p:nvPr>
            <a:wavAudioFile r:embed="rId1" name="21-Vive le ven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7" descr="C:\Users\Jclaude\Desktop\00000_Modifié1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9136063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868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868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334794" y="2921794"/>
            <a:ext cx="1036637" cy="1057275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187450" y="981075"/>
            <a:ext cx="6769100" cy="4968875"/>
          </a:xfrm>
          <a:prstGeom prst="frame">
            <a:avLst>
              <a:gd name="adj1" fmla="val 1463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692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4" y="1592263"/>
            <a:ext cx="4014787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3" descr="C:\Users\Jclaude\Desktop\noel (FILEminimizer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743075"/>
            <a:ext cx="3425825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etoil028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66" y="3907157"/>
            <a:ext cx="792881" cy="69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Users\Jclaude\Desktop\00000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9136063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36738" y="1654175"/>
            <a:ext cx="547052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01- Aretha Franklin - God Bless the Child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02- Arturo Toscanini - String Quartet No. 1, Op. 11_ II. Adagio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03- Berliner Philharmoniker - Christmas Oratorio,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04- Bing Crosby - Rudolph the Red Nose Reindeer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05- Charles Munch - L'enfance du Christ, Il s'en va loin de la terre_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06- Doris Day - Deck the Halls with Boughs of Holly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07- Elvis Presley - I'll Be Home for Christmas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08- Elvis Presley - Silent Night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09- Elvis Presley - White Christmas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10- Frank Sinatra - Jingle Bells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11- Frank Sinatra - Let It Snow! Let It Snow! Let It Snow!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12- Frank Sinatra - Winter Wonderland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13- Gewandhausorchester Leipzig - Magnificat in D Major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14- Highway QCs - Pray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15- Igor Markevitch - Mass No. 15 in Coronation Gloria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16- Leonard Bernstein - Messiah, HWV 56, Pt. 1 Profezie della venuta del Messia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17- Les Petits Chanteurs à La Croix De Bois - Entre le bœuf et l'âne gris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18- Les Petits Chanteurs De Versailles - Dans cette étable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19- Les Petits Chanteurs De Versailles - Il est né le divin enfant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20- Les Petits Chanteurs De Versailles - Trois anges sont venus</a:t>
            </a:r>
          </a:p>
        </p:txBody>
      </p:sp>
      <p:pic>
        <p:nvPicPr>
          <p:cNvPr id="3079" name="Picture 7" descr="C:\Users\Solenn\Music\Downloads\coollogo_com-32547885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886" y="389799"/>
            <a:ext cx="1800225" cy="33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11" descr="etoil02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2551113"/>
            <a:ext cx="1006475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1" descr="etoil02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675" y="4854575"/>
            <a:ext cx="1008063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etoil028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962513"/>
            <a:ext cx="792881" cy="69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C:\Users\Jclaude\Desktop\00000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550"/>
            <a:ext cx="9136063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163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C:\Users\Solenn\Music\Downloads\coollogo_com-16889169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071" y="433805"/>
            <a:ext cx="1472208" cy="29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836738" y="1654175"/>
            <a:ext cx="547052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01- Les Petits Chanteurs De Versailles - Vive le vent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02- Louis Armstrong - When the Saints Go Marching In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03- Mahalia Jackson - Down by the Riverside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04- Maîtrise de la Cathédrale de Nantes - Allons, pasteurs, que l'on s'éveille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05- Maîtrise de la Cathédrale de Nantes - On entend partout carillon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06- Maîtrise de la Cathédrale de Nantes - Parissez, monarque aimable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07- Maîtrise de la Cathédrale de Nantes - Retentissez, sonnez, musiques !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08- Maîtrise de la Cathédrale de Nantes - Voici la nouvelle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09- Mantovani Orchestra - The First Nowell (Orchestral Version)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10- Mario Lanza - Ave Maria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11- Nat King Cole - The Christmas Song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12- Nina Simone - He's Got the Whole World in His Hands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13- Perry Como - O Holy Night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14- Peter White - Ave Verum Corpus, K. 618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15- Royal Philharmonic Orchestra - Three Small Tone Poems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16- Sam Cooke - Wade in the Water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17- Sister Rosetta Tharpe - Crying in the Chapel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18- The Caravans - To Whom Shall I Turn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19- The Famous Davis Sisters - Oh Happy Day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20- The Staple Singers - New Born Soul</a:t>
            </a:r>
          </a:p>
        </p:txBody>
      </p:sp>
      <p:sp>
        <p:nvSpPr>
          <p:cNvPr id="10" name="Cadre 9"/>
          <p:cNvSpPr/>
          <p:nvPr/>
        </p:nvSpPr>
        <p:spPr>
          <a:xfrm>
            <a:off x="1187450" y="981075"/>
            <a:ext cx="6769100" cy="4968875"/>
          </a:xfrm>
          <a:prstGeom prst="frame">
            <a:avLst>
              <a:gd name="adj1" fmla="val 1463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4" name="Picture 11" descr="etoil02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688" y="1125538"/>
            <a:ext cx="100647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11" descr="etoil02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437063"/>
            <a:ext cx="1006475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1" descr="etoil028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3213100"/>
            <a:ext cx="1006475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40238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3817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298450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4" name="21- Les Petits Chanteurs De Versailles - Vive le vent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6" name="22- Louis Armstrong - When the Saints Go Marching I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8" name="23- Mahalia Jackson - Down by the Riversid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20" name="24- Maîtrise de la Cathédrale de Nantes - Allons, pasteurs, que l'on s'éveill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2" name="25- Maîtrise de la Cathédrale de Nantes - On entend partout carillon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4" name="26- Maîtrise de la Cathédrale de Nantes - Parissez, monarque aimabl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6" name="27- Maîtrise de la Cathédrale de Nantes - Retentissez, sonnez, musiques !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8" name="28- Maîtrise de la Cathédrale de Nantes - Voici la nouvell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30" name="29- Mantovani Orchestra - The First Nowell (Orchestral Version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2" name="30- Mario Lanza - Ave Mari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5178425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1" descr="C:\Users\Marie-Jose\Desktop\NUMEROS JUKEBOX NOIR\11 (FILEminimizer).jpg">
            <a:hlinkClick r:id="" action="ppaction://noaction" highlightClick="1">
              <a:snd r:embed="rId34" name="31- Nat King Cole - The Christmas Song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2" descr="C:\Users\Marie-Jose\Desktop\NUMEROS JUKEBOX NOIR\12 (FILEminimizer).jpg">
            <a:hlinkClick r:id="" action="ppaction://noaction" highlightClick="1">
              <a:snd r:embed="rId36" name="32- Nina Simone - He's Got the Whole World in His Hand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3" descr="C:\Users\Marie-Jose\Desktop\NUMEROS JUKEBOX NOIR\13 (FILEminimizer).jpg">
            <a:hlinkClick r:id="" action="ppaction://noaction" highlightClick="1">
              <a:snd r:embed="rId38" name="33- Perry Como - O Holy Night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3579813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4" descr="C:\Users\Marie-Jose\Desktop\NUMEROS JUKEBOX NOIR\14 (FILEminimizer).jpg">
            <a:hlinkClick r:id="" action="ppaction://noaction" highlightClick="1">
              <a:snd r:embed="rId40" name="34- Peter White - Ave Verum Corpus, K. 618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833813"/>
            <a:ext cx="4381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C:\Users\Marie-Jose\Desktop\NUMEROS JUKEBOX NOIR\15 (FILEminimizer).jpg">
            <a:hlinkClick r:id="" action="ppaction://noaction" highlightClick="1">
              <a:snd r:embed="rId42" name="Royal Philharmonic Orchestra - Three Small Tone Poems_ No. 2, Winter Nacht. _Sleigh Ride_ (mp3cut.net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381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6" descr="C:\Users\Marie-Jose\Desktop\NUMEROS JUKEBOX NOIR\16 (FILEminimizer).jpg">
            <a:hlinkClick r:id="" action="ppaction://noaction" highlightClick="1">
              <a:snd r:embed="rId44" name="36- Sam Cooke - Wade in the Wate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28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7" descr="C:\Users\Marie-Jose\Desktop\NUMEROS JUKEBOX NOIR\17 (FILEminimizer).jpg">
            <a:hlinkClick r:id="" action="ppaction://noaction" highlightClick="1">
              <a:snd r:embed="rId46" name="37- Sister Rosetta Tharpe - Crying in the Chapel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514850"/>
            <a:ext cx="4238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8" descr="C:\Users\Marie-Jose\Desktop\NUMEROS JUKEBOX NOIR\18 (FILEminimizer).jpg">
            <a:hlinkClick r:id="" action="ppaction://noaction" highlightClick="1">
              <a:snd r:embed="rId48" name="38- The Caravans - To Whom Shall I Turn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286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9" descr="C:\Users\Marie-Jose\Desktop\NUMEROS JUKEBOX NOIR\19 (FILEminimizer).jpg">
            <a:hlinkClick r:id="" action="ppaction://noaction" highlightClick="1">
              <a:snd r:embed="rId50" name="39- The Famous Davis Sisters - Oh Happy Day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206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0" descr="C:\Users\Marie-Jose\Desktop\NUMEROS JUKEBOX NOIR\20 (FILEminimizer).jpg">
            <a:hlinkClick r:id="" action="ppaction://noaction" highlightClick="1">
              <a:snd r:embed="rId52" name="40- The Staple Singers - New Born Soul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6" descr="C:\Users\Marie-Jose\Desktop\NUMEROS JUKEBOX NOIR\1 (FILEminimizer).jpg">
            <a:hlinkClick r:id="" action="ppaction://noaction" highlightClick="1">
              <a:snd r:embed="rId54" name="01- Aretha Franklin - God Bless the Child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Marie-Jose\Desktop\NUMEROS JUKEBOX NOIR\2 (FILEminimizer).jpg">
            <a:hlinkClick r:id="" action="ppaction://noaction" highlightClick="1">
              <a:snd r:embed="rId55" name="02- Arturo Toscanini - String Quartet No. 1, Op. 11_ II. Adagio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321050"/>
            <a:ext cx="5143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Marie-Jose\Desktop\NUMEROS JUKEBOX NOIR\3 (FILEminimizer).jpg">
            <a:hlinkClick r:id="" action="ppaction://noaction" highlightClick="1">
              <a:snd r:embed="rId56" name="03- Berliner Philharmoniker - Christmas Oratorio, Pt. 2, _Und Es Waren Hirten in Derselben Gegend_, BWV 248_ No. 10, Sinfonia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7942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C:\Users\Marie-Jose\Desktop\NUMEROS JUKEBOX NOIR\4 (FILEminimizer).jpg">
            <a:hlinkClick r:id="" action="ppaction://noaction" highlightClick="1">
              <a:snd r:embed="rId57" name="04- Bing Crosby - Rudolph the Red Nose Reindeer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2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5" descr="C:\Users\Marie-Jose\Desktop\NUMEROS JUKEBOX NOIR\5 (FILEminimizer).jpg">
            <a:hlinkClick r:id="" action="ppaction://noaction" highlightClick="1">
              <a:snd r:embed="rId59" name="05- Charles Munch - L'enfance du Christ, Pt. 2, _La fuite en Egypte_, Op. 25_ _Il s'en va loin de la terre_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6" descr="C:\Users\Marie-Jose\Desktop\NUMEROS JUKEBOX NOIR\6 (FILEminimizer).jpg">
            <a:hlinkClick r:id="" action="ppaction://noaction" highlightClick="1">
              <a:snd r:embed="rId60" name="06- Doris Day - Deck the Halls with Boughs of Holly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7" descr="C:\Users\Marie-Jose\Desktop\NUMEROS JUKEBOX NOIR\7 (FILEminimizer).jpg">
            <a:hlinkClick r:id="" action="ppaction://noaction" highlightClick="1">
              <a:snd r:embed="rId61" name="07- Elvis Presley - I'll Be Home for Christma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8" descr="C:\Users\Marie-Jose\Desktop\NUMEROS JUKEBOX NOIR\8 (FILEminimizer).jpg">
            <a:hlinkClick r:id="" action="ppaction://noaction" highlightClick="1">
              <a:snd r:embed="rId62" name="08- Elvis Presley - Silent Night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9" descr="C:\Users\Marie-Jose\Desktop\NUMEROS JUKEBOX NOIR\9 (FILEminimizer).jpg">
            <a:hlinkClick r:id="" action="ppaction://noaction" highlightClick="1">
              <a:snd r:embed="rId63" name="09- Elvis Presley - White Christma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10" descr="C:\Users\Marie-Jose\Desktop\NUMEROS JUKEBOX NOIR\10 (FILEminimizer).jpg">
            <a:hlinkClick r:id="" action="ppaction://noaction" highlightClick="1">
              <a:snd r:embed="rId64" name="10- Frank Sinatra - Jingle Bell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51673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1" descr="C:\Users\Marie-Jose\Desktop\NUMEROS JUKEBOX NOIR\11 (FILEminimizer).jpg">
            <a:hlinkClick r:id="" action="ppaction://noaction" highlightClick="1">
              <a:snd r:embed="rId65" name="11- Frank Sinatra - Let It Snow! Let It Snow! Let It Snow!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087688"/>
            <a:ext cx="4730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2" descr="C:\Users\Marie-Jose\Desktop\NUMEROS JUKEBOX NOIR\12 (FILEminimizer).jpg">
            <a:hlinkClick r:id="" action="ppaction://noaction" highlightClick="1">
              <a:snd r:embed="rId66" name="12- Frank Sinatra - Winter Wonderland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321050"/>
            <a:ext cx="4429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3" descr="C:\Users\Marie-Jose\Desktop\NUMEROS JUKEBOX NOIR\13 (FILEminimizer).jpg">
            <a:hlinkClick r:id="" action="ppaction://noaction" highlightClick="1">
              <a:snd r:embed="rId67" name="13- Gewandhausorchester Leipzig - Magnificat in D Major, BWV 243_ I. Coro. _Magnificat Anima Mea_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548063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14" descr="C:\Users\Marie-Jose\Desktop\NUMEROS JUKEBOX NOIR\14 (FILEminimizer).jpg">
            <a:hlinkClick r:id="" action="ppaction://noaction" highlightClick="1">
              <a:snd r:embed="rId68" name="14- Highway QCs - Pray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05238"/>
            <a:ext cx="454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15" descr="C:\Users\Marie-Jose\Desktop\NUMEROS JUKEBOX NOIR\15 (FILEminimizer).jpg">
            <a:hlinkClick r:id="" action="ppaction://noaction" highlightClick="1">
              <a:snd r:embed="rId69" name="15- Igor Markevitch - Mass No. 15 in C Major, K. 317, _Coronation__ II. Gloria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041775"/>
            <a:ext cx="4492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16" descr="C:\Users\Marie-Jose\Desktop\NUMEROS JUKEBOX NOIR\16 (FILEminimizer).jpg">
            <a:hlinkClick r:id="" action="ppaction://noaction" highlightClick="1">
              <a:snd r:embed="rId70" name="16- Leonard Bernstein - Messiah, HWV 56, Pt. 1 Profezie della venuta del Messia_ No. 11, Chorus. _For Unto Us a Child Is Born_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608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17" descr="C:\Users\Marie-Jose\Desktop\NUMEROS JUKEBOX NOIR\17 (FILEminimizer).jpg">
            <a:hlinkClick r:id="" action="ppaction://noaction" highlightClick="1">
              <a:snd r:embed="rId71" name="17- Les Petits Chanteurs à La Croix De Bois - Entre le bœuf et l'âne gri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476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8" descr="C:\Users\Marie-Jose\Desktop\NUMEROS JUKEBOX NOIR\18 (FILEminimizer).jpg">
            <a:hlinkClick r:id="" action="ppaction://noaction" highlightClick="1">
              <a:snd r:embed="rId72" name="18- Les Petits Chanteurs De Versailles - Dans cette établ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19" descr="C:\Users\Marie-Jose\Desktop\NUMEROS JUKEBOX NOIR\19 (FILEminimizer).jpg">
            <a:hlinkClick r:id="" action="ppaction://noaction" highlightClick="1">
              <a:snd r:embed="rId73" name="19- Les Petits Chanteurs De Versailles - Il est né le divin enfan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20" descr="C:\Users\Marie-Jose\Desktop\NUMEROS JUKEBOX NOIR\20 (FILEminimizer).jpg">
            <a:hlinkClick r:id="" action="ppaction://noaction" highlightClick="1">
              <a:snd r:embed="rId74" name="20- Les Petits Chanteurs De Versailles - Trois anges sont venu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59375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76675"/>
            <a:ext cx="1528763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Ellipse 76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8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8" name="Ellipse 77"/>
          <p:cNvSpPr/>
          <p:nvPr/>
        </p:nvSpPr>
        <p:spPr bwMode="auto">
          <a:xfrm rot="21239591">
            <a:off x="6845300" y="1560513"/>
            <a:ext cx="374650" cy="368300"/>
          </a:xfrm>
          <a:prstGeom prst="ellipse">
            <a:avLst/>
          </a:prstGeom>
          <a:blipFill dpi="0" rotWithShape="1">
            <a:blip r:embed="rId8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2" name="Picture 2" descr="C:\Users\christelle\Desktop\Image2.png"/>
          <p:cNvPicPr>
            <a:picLocks noChangeAspect="1" noChangeArrowheads="1"/>
          </p:cNvPicPr>
          <p:nvPr/>
        </p:nvPicPr>
        <p:blipFill>
          <a:blip r:embed="rId84">
            <a:extLst>
              <a:ext uri="{BEBA8EAE-BF5A-486C-A8C5-ECC9F3942E4B}">
                <a14:imgProps xmlns:a14="http://schemas.microsoft.com/office/drawing/2010/main">
                  <a14:imgLayer r:embed="rId8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4" name="Picture 2" descr="C:\Users\christelle\Desktop\tabe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5621338"/>
            <a:ext cx="5976938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Cadre 83"/>
          <p:cNvSpPr/>
          <p:nvPr/>
        </p:nvSpPr>
        <p:spPr bwMode="auto">
          <a:xfrm>
            <a:off x="6207125" y="3141663"/>
            <a:ext cx="366713" cy="2284412"/>
          </a:xfrm>
          <a:prstGeom prst="frame">
            <a:avLst>
              <a:gd name="adj1" fmla="val 17981"/>
            </a:avLst>
          </a:prstGeom>
          <a:blipFill dpi="0" rotWithShape="1">
            <a:blip r:embed="rId8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5" name="Cadre 84"/>
          <p:cNvSpPr/>
          <p:nvPr/>
        </p:nvSpPr>
        <p:spPr bwMode="auto">
          <a:xfrm>
            <a:off x="7577138" y="3138488"/>
            <a:ext cx="338137" cy="2284412"/>
          </a:xfrm>
          <a:prstGeom prst="frame">
            <a:avLst>
              <a:gd name="adj1" fmla="val 17981"/>
            </a:avLst>
          </a:prstGeom>
          <a:blipFill dpi="0" rotWithShape="1">
            <a:blip r:embed="rId8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6" name="Cadre 85"/>
          <p:cNvSpPr/>
          <p:nvPr/>
        </p:nvSpPr>
        <p:spPr bwMode="auto">
          <a:xfrm>
            <a:off x="2732088" y="3100388"/>
            <a:ext cx="338137" cy="2286000"/>
          </a:xfrm>
          <a:prstGeom prst="frame">
            <a:avLst>
              <a:gd name="adj1" fmla="val 17981"/>
            </a:avLst>
          </a:prstGeom>
          <a:blipFill dpi="0" rotWithShape="1">
            <a:blip r:embed="rId8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7" name="Cadre 86"/>
          <p:cNvSpPr/>
          <p:nvPr/>
        </p:nvSpPr>
        <p:spPr bwMode="auto">
          <a:xfrm>
            <a:off x="1314450" y="3117850"/>
            <a:ext cx="338138" cy="2284413"/>
          </a:xfrm>
          <a:prstGeom prst="frame">
            <a:avLst>
              <a:gd name="adj1" fmla="val 17981"/>
            </a:avLst>
          </a:prstGeom>
          <a:blipFill dpi="0" rotWithShape="1">
            <a:blip r:embed="rId8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01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8650" y="3146425"/>
            <a:ext cx="1905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7" descr="C:\Users\Solenn\Music\Downloads\coollogo_com-32547885.gif"/>
          <p:cNvPicPr>
            <a:picLocks noChangeAspect="1" noChangeArrowheads="1" noCrop="1"/>
          </p:cNvPicPr>
          <p:nvPr/>
        </p:nvPicPr>
        <p:blipFill>
          <a:blip r:embed="rId89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767" y="620688"/>
            <a:ext cx="1320466" cy="28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10" descr="C:\Users\Solenn\Music\Downloads\coollogo_com-16889169.gif"/>
          <p:cNvPicPr>
            <a:picLocks noChangeAspect="1" noChangeArrowheads="1" noCrop="1"/>
          </p:cNvPicPr>
          <p:nvPr/>
        </p:nvPicPr>
        <p:blipFill>
          <a:blip r:embed="rId90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545" y="606559"/>
            <a:ext cx="1472208" cy="29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04" name="Picture 2" descr="D:\SMYLET\BOUGEOIR 2.png"/>
          <p:cNvPicPr>
            <a:picLocks noChangeAspect="1" noChangeArrowheads="1"/>
          </p:cNvPicPr>
          <p:nvPr/>
        </p:nvPicPr>
        <p:blipFill>
          <a:blip r:embed="rId91">
            <a:extLst>
              <a:ext uri="{BEBA8EAE-BF5A-486C-A8C5-ECC9F3942E4B}">
                <a14:imgProps xmlns:a14="http://schemas.microsoft.com/office/drawing/2010/main">
                  <a14:imgLayer r:embed="rId9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415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5" name="Picture 2" descr="D:\SMYLET\BOUGEOIR 2.png"/>
          <p:cNvPicPr>
            <a:picLocks noChangeAspect="1" noChangeArrowheads="1"/>
          </p:cNvPicPr>
          <p:nvPr/>
        </p:nvPicPr>
        <p:blipFill>
          <a:blip r:embed="rId93">
            <a:extLst>
              <a:ext uri="{BEBA8EAE-BF5A-486C-A8C5-ECC9F3942E4B}">
                <a14:imgProps xmlns:a14="http://schemas.microsoft.com/office/drawing/2010/main">
                  <a14:imgLayer r:embed="rId9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01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6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5059363"/>
            <a:ext cx="992188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7" name="Picture 64" descr="C:\Users\Solenn\Desktop\111.jp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97" cstate="print">
            <a:extLst>
              <a:ext uri="{BEBA8EAE-BF5A-486C-A8C5-ECC9F3942E4B}">
                <a14:imgProps xmlns:a14="http://schemas.microsoft.com/office/drawing/2010/main">
                  <a14:imgLayer r:embed="rId9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4656137"/>
            <a:ext cx="6477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2" name="Picture 93" descr="C:\Users\Jclaude\Desktop\Image1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82738"/>
            <a:ext cx="13509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Cadre 89"/>
          <p:cNvSpPr/>
          <p:nvPr/>
        </p:nvSpPr>
        <p:spPr>
          <a:xfrm>
            <a:off x="3767138" y="1450975"/>
            <a:ext cx="1533525" cy="1647825"/>
          </a:xfrm>
          <a:prstGeom prst="frame">
            <a:avLst>
              <a:gd name="adj1" fmla="val 6684"/>
            </a:avLst>
          </a:prstGeom>
          <a:blipFill dpi="0" rotWithShape="1">
            <a:blip r:embed="rId8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14" name="Picture 66" descr="C:\Users\Solenn\Desktop\cadeaux_de_noel_2010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525" y="5745163"/>
            <a:ext cx="11509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5" name="Picture 65" descr="C:\Users\Solenn\Desktop\cadeaux-noel.jp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88" y="5430838"/>
            <a:ext cx="1241425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6" name="Picture 13" descr="C:\Documents and Settings\colette\Mes documents\DOCUMENTS\Gifs_animés\noel\Lumieres\guirlandes_13.gif"/>
          <p:cNvPicPr>
            <a:picLocks noChangeAspect="1" noChangeArrowheads="1" noCrop="1"/>
          </p:cNvPicPr>
          <p:nvPr/>
        </p:nvPicPr>
        <p:blipFill>
          <a:blip r:embed="rId10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94088" y="1077913"/>
            <a:ext cx="2174875" cy="11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11" descr="etoil028"/>
          <p:cNvPicPr>
            <a:picLocks noChangeAspect="1" noChangeArrowheads="1" noCrop="1"/>
          </p:cNvPicPr>
          <p:nvPr/>
        </p:nvPicPr>
        <p:blipFill>
          <a:blip r:embed="rId10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969" y="2335701"/>
            <a:ext cx="554485" cy="48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1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411</Words>
  <Application>Microsoft Office PowerPoint</Application>
  <PresentationFormat>Affichage à l'écran (4:3)</PresentationFormat>
  <Paragraphs>44</Paragraphs>
  <Slides>4</Slides>
  <Notes>4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2024-12-20T13:05:46Z</dcterms:modified>
</cp:coreProperties>
</file>