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4"/>
  </p:notesMasterIdLst>
  <p:sldIdLst>
    <p:sldId id="352" r:id="rId2"/>
    <p:sldId id="358" r:id="rId3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nBL03GuKA3Zj4tv/yLAOA==" hashData="dUZ+asjyjHC2ikidaloUrHU12T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91D"/>
    <a:srgbClr val="FF612F"/>
    <a:srgbClr val="FF9BE5"/>
    <a:srgbClr val="FF69D8"/>
    <a:srgbClr val="9E0075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64" autoAdjust="0"/>
    <p:restoredTop sz="94660" autoAdjust="0"/>
  </p:normalViewPr>
  <p:slideViewPr>
    <p:cSldViewPr>
      <p:cViewPr>
        <p:scale>
          <a:sx n="78" d="100"/>
          <a:sy n="78" d="100"/>
        </p:scale>
        <p:origin x="-1171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5589ECF-C630-481C-B8EB-2CE091DFFDCC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0E6835B-1095-49ED-883E-9E7022977B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01554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BA3F1-084F-4BE0-931F-0F723685B4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0557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4030A-0E70-4F3F-8CCE-AC2D2E9DAF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474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D9439-CC3F-4DB1-8E80-B936AFFB60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2709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2EA7B-B033-440C-85F6-4C3C4FD412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8018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B0688-E729-4CDE-8FB4-45A65E2AF8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2817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48A18-4AD9-4CC4-ADBA-FBA1BD3793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8297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617EB-8039-4C91-B7E6-9F45157B4D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7896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CBB1E-3F94-494F-A743-0962A40944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0030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9CEF7-2CF5-486B-98DD-E26C8E0072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8105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CB959-6073-4F51-807E-DF2064C31F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695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FC79D-41A5-441D-9CD4-3DE4E559AB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0911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accent4">
                <a:lumMod val="10000"/>
              </a:schemeClr>
            </a:gs>
            <a:gs pos="86000">
              <a:srgbClr val="FFC91D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2A3CA39-0F20-45D4-9B7A-558EE8BFD9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36031447.wav">
            <a:hlinkClick r:id="" action="ppaction://media"/>
          </p:cNvPr>
          <p:cNvPicPr>
            <a:picLocks noChangeAspect="1"/>
          </p:cNvPicPr>
          <p:nvPr>
            <a:wavAudioFile r:embed="rId1" name="360306E4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2052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053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Animation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365625"/>
            <a:ext cx="3273425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084513" y="1116013"/>
            <a:ext cx="295275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endParaRPr lang="nl-NL" altLang="fr-FR" sz="2400" b="1" i="1" dirty="0">
              <a:solidFill>
                <a:srgbClr val="FFC91D"/>
              </a:solidFill>
              <a:latin typeface="+mn-lt"/>
              <a:cs typeface="+mn-cs"/>
            </a:endParaRPr>
          </a:p>
        </p:txBody>
      </p:sp>
      <p:sp>
        <p:nvSpPr>
          <p:cNvPr id="13" name="ZoneTexte 1"/>
          <p:cNvSpPr txBox="1">
            <a:spLocks noChangeArrowheads="1"/>
          </p:cNvSpPr>
          <p:nvPr/>
        </p:nvSpPr>
        <p:spPr bwMode="auto">
          <a:xfrm>
            <a:off x="1470025" y="293688"/>
            <a:ext cx="67167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2400" b="1" i="1" dirty="0" smtClean="0">
                <a:solidFill>
                  <a:srgbClr val="FFFF00"/>
                </a:solidFill>
                <a:latin typeface="Calibri" pitchFamily="34" charset="0"/>
              </a:rPr>
              <a:t>Le soir du Réveillon </a:t>
            </a:r>
            <a:r>
              <a:rPr lang="fr-FR" sz="2400" b="1" i="1" dirty="0">
                <a:solidFill>
                  <a:srgbClr val="FFFF00"/>
                </a:solidFill>
                <a:latin typeface="Calibri" pitchFamily="34" charset="0"/>
              </a:rPr>
              <a:t>de Noël </a:t>
            </a:r>
            <a:r>
              <a:rPr lang="fr-FR" sz="2400" b="1" i="1" dirty="0" smtClean="0">
                <a:solidFill>
                  <a:srgbClr val="FFFF00"/>
                </a:solidFill>
                <a:latin typeface="Calibri" pitchFamily="34" charset="0"/>
              </a:rPr>
              <a:t>je </a:t>
            </a:r>
            <a:r>
              <a:rPr lang="fr-FR" sz="2400" b="1" i="1" dirty="0">
                <a:solidFill>
                  <a:srgbClr val="FFFF00"/>
                </a:solidFill>
                <a:latin typeface="Calibri" pitchFamily="34" charset="0"/>
              </a:rPr>
              <a:t>souhaite que toute votre  Famille </a:t>
            </a:r>
            <a:r>
              <a:rPr lang="fr-FR" sz="2400" b="1" i="1" dirty="0" smtClean="0">
                <a:solidFill>
                  <a:srgbClr val="FFFF00"/>
                </a:solidFill>
                <a:latin typeface="Calibri" pitchFamily="34" charset="0"/>
              </a:rPr>
              <a:t>sera </a:t>
            </a:r>
            <a:r>
              <a:rPr lang="fr-FR" sz="2400" b="1" i="1" dirty="0">
                <a:solidFill>
                  <a:srgbClr val="FFFF00"/>
                </a:solidFill>
                <a:latin typeface="Calibri" pitchFamily="34" charset="0"/>
              </a:rPr>
              <a:t>présente </a:t>
            </a:r>
          </a:p>
        </p:txBody>
      </p:sp>
      <p:sp>
        <p:nvSpPr>
          <p:cNvPr id="14" name="Cadre 1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7" descr="C:\Documents and Settings\colette\Mes documents\DOCUMENTS\Gifs_animés\noel\Neige_divers formats\MA NEIGE-2-foi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8785225" cy="640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ZoneTexte 1"/>
          <p:cNvSpPr txBox="1">
            <a:spLocks noChangeArrowheads="1"/>
          </p:cNvSpPr>
          <p:nvPr/>
        </p:nvSpPr>
        <p:spPr bwMode="auto">
          <a:xfrm>
            <a:off x="1212850" y="1077913"/>
            <a:ext cx="671671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91D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Nous sommes  </a:t>
            </a:r>
            <a:fld id="{D9DFD0BA-9A04-4639-A7AE-27ABD477D7C3}" type="datetime2">
              <a:rPr lang="fr-FR" sz="2400" b="1">
                <a:solidFill>
                  <a:srgbClr val="FFC91D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pPr algn="ctr" fontAlgn="auto">
                <a:spcAft>
                  <a:spcPts val="0"/>
                </a:spcAft>
                <a:defRPr/>
              </a:pPr>
              <a:t>vendredi 20 décembre 2024</a:t>
            </a:fld>
            <a:r>
              <a:rPr lang="nl-NL" altLang="fr-FR" sz="2400" b="1" i="1" dirty="0">
                <a:solidFill>
                  <a:srgbClr val="FFC91D"/>
                </a:solidFill>
              </a:rPr>
              <a:t> </a:t>
            </a:r>
            <a:r>
              <a:rPr lang="nl-NL" altLang="fr-FR" sz="2400" b="1" i="1" dirty="0" smtClean="0">
                <a:solidFill>
                  <a:srgbClr val="FFC91D"/>
                </a:solidFill>
              </a:rPr>
              <a:t>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nl-NL" altLang="fr-FR" sz="2400" b="1" i="1" dirty="0" err="1" smtClean="0">
                <a:solidFill>
                  <a:srgbClr val="FFC91D"/>
                </a:solidFill>
              </a:rPr>
              <a:t>il</a:t>
            </a:r>
            <a:r>
              <a:rPr lang="nl-NL" altLang="fr-FR" sz="2400" b="1" i="1" dirty="0" smtClean="0">
                <a:solidFill>
                  <a:srgbClr val="FFC91D"/>
                </a:solidFill>
              </a:rPr>
              <a:t> </a:t>
            </a:r>
            <a:r>
              <a:rPr lang="nl-NL" altLang="fr-FR" sz="2400" b="1" i="1" dirty="0" err="1" smtClean="0">
                <a:solidFill>
                  <a:srgbClr val="FFC91D"/>
                </a:solidFill>
              </a:rPr>
              <a:t>est</a:t>
            </a:r>
            <a:r>
              <a:rPr lang="nl-NL" altLang="fr-FR" sz="2400" b="1" i="1" dirty="0" smtClean="0">
                <a:solidFill>
                  <a:srgbClr val="FFC91D"/>
                </a:solidFill>
              </a:rPr>
              <a:t>  </a:t>
            </a:r>
            <a:fld id="{8B66C47B-2628-48FA-A70F-446ED4AE57D1}" type="datetime10">
              <a:rPr lang="fr-FR" sz="2400" b="1" smtClean="0">
                <a:solidFill>
                  <a:srgbClr val="FFC91D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pPr algn="ctr" fontAlgn="auto">
                <a:spcAft>
                  <a:spcPts val="0"/>
                </a:spcAft>
                <a:defRPr/>
              </a:pPr>
              <a:t>13:43</a:t>
            </a:fld>
            <a:endParaRPr lang="fr-FR" sz="2400" b="1" dirty="0" smtClean="0">
              <a:solidFill>
                <a:srgbClr val="FFC91D"/>
              </a:solidFill>
              <a:effectLst>
                <a:outerShdw blurRad="38100" dist="38100" dir="2700000" algn="tl">
                  <a:srgbClr val="FFFFFF"/>
                </a:outerShdw>
              </a:effectLst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fr-FR" altLang="fr-FR" sz="2000" b="1" i="1" dirty="0">
              <a:solidFill>
                <a:srgbClr val="FFC91D"/>
              </a:solidFill>
              <a:effectLst>
                <a:outerShdw blurRad="38100" dist="38100" dir="2700000" algn="tl">
                  <a:srgbClr val="FFFFFF"/>
                </a:outerShdw>
              </a:effectLst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3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5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6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7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3075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076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Animation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630738"/>
            <a:ext cx="2895600" cy="20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1"/>
          <p:cNvSpPr txBox="1">
            <a:spLocks noChangeArrowheads="1"/>
          </p:cNvSpPr>
          <p:nvPr/>
        </p:nvSpPr>
        <p:spPr bwMode="auto">
          <a:xfrm>
            <a:off x="1331913" y="188913"/>
            <a:ext cx="6716712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2000" b="1" i="1" dirty="0">
                <a:solidFill>
                  <a:srgbClr val="FFFF00"/>
                </a:solidFill>
                <a:latin typeface="Calibri" pitchFamily="34" charset="0"/>
              </a:rPr>
              <a:t>Je vous  souhaite de passer de très belles fêtes de fin d'année en compagnie de tous ceux que vous aimez . Paix , joie , festin et gourmandise : que tous les ingrédients d'un Noël réussi soient au rendez-vous</a:t>
            </a:r>
            <a:r>
              <a:rPr lang="fr-FR" sz="2800" b="1" i="1" dirty="0">
                <a:solidFill>
                  <a:srgbClr val="FFFF00"/>
                </a:solidFill>
                <a:latin typeface="Calibri" pitchFamily="34" charset="0"/>
              </a:rPr>
              <a:t>.   </a:t>
            </a:r>
          </a:p>
          <a:p>
            <a:pPr eaLnBrk="1" hangingPunct="1"/>
            <a:r>
              <a:rPr lang="fr-FR" sz="2800" b="1" i="1" dirty="0">
                <a:solidFill>
                  <a:srgbClr val="FFFF00"/>
                </a:solidFill>
                <a:latin typeface="Calibri" pitchFamily="34" charset="0"/>
              </a:rPr>
              <a:t>        JOYEUX NOEL A </a:t>
            </a:r>
            <a:r>
              <a:rPr lang="fr-FR" sz="2800" b="1" i="1" dirty="0" smtClean="0">
                <a:solidFill>
                  <a:srgbClr val="FFFF00"/>
                </a:solidFill>
                <a:latin typeface="Calibri" pitchFamily="34" charset="0"/>
              </a:rPr>
              <a:t>TOUS</a:t>
            </a:r>
            <a:endParaRPr lang="fr-FR" sz="2800" b="1" i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0" name="Cadre 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81" name="Picture 7" descr="C:\Documents and Settings\colette\Mes documents\DOCUMENTS\Gifs_animés\noel\Neige_divers formats\MA NEIGE-2-foi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" y="-171400"/>
            <a:ext cx="8785225" cy="730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071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</Words>
  <Application>Microsoft Office PowerPoint</Application>
  <PresentationFormat>Affichage à l'écran (4:3)</PresentationFormat>
  <Paragraphs>5</Paragraphs>
  <Slides>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עיצוב ברירת מחדל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2024-12-20T12:48:13Z</dcterms:modified>
</cp:coreProperties>
</file>