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0" r:id="rId3"/>
    <p:sldId id="34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q5LO5SytC/HJu388HdiyQ==" hashData="4sq/bau/vnZWxBhcoh9kKxB/Ol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5E00"/>
    <a:srgbClr val="9E4F00"/>
    <a:srgbClr val="D6A300"/>
    <a:srgbClr val="6C0000"/>
    <a:srgbClr val="A9C3FD"/>
    <a:srgbClr val="5F8FFB"/>
    <a:srgbClr val="59FFFF"/>
    <a:srgbClr val="0000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772" autoAdjust="0"/>
    <p:restoredTop sz="94660"/>
  </p:normalViewPr>
  <p:slideViewPr>
    <p:cSldViewPr>
      <p:cViewPr>
        <p:scale>
          <a:sx n="79" d="100"/>
          <a:sy n="79" d="100"/>
        </p:scale>
        <p:origin x="-1104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8A2BA27-782C-453F-ACE8-8382848074F9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FADA487-F57F-407F-95C4-DB2395EA50A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68929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957F2C-027E-4B4B-99B8-1E8B5D4885B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3378B4D-D5CA-4E4B-BF9F-7C129B2CF66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0005C56-3342-4B62-92EB-939BBB52093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E3F9B-655B-4FA3-9DE9-2B33013BB2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3843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0F752-8E7E-4DD0-96C7-EA7CF64660C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6458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A6C9FA-D9E4-4344-9751-6C11648E7B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8616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924B18-A47F-4412-A8B7-BAA584127D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8164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7669E9-A175-4E83-9F9E-D6441CED13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2060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981CF0-3B6C-4B77-A3E8-A5ADDFCF4C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7207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C80ED-A3A4-4A1C-9743-AEB944038C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9210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19DAE-673D-4F30-A279-0CB38103EC8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1027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42B85-D7CD-43A4-9D12-61F3801F61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5054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9D16E-9A94-498B-8FDF-A34A578DBA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9200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022C9-CDAB-4D5C-850B-8DF81E907B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8412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C00000"/>
            </a:gs>
            <a:gs pos="87000">
              <a:srgbClr val="FFC000"/>
            </a:gs>
            <a:gs pos="83000">
              <a:schemeClr val="accent4">
                <a:lumMod val="10000"/>
              </a:schemeClr>
            </a:gs>
            <a:gs pos="60000">
              <a:schemeClr val="accent4">
                <a:lumMod val="10000"/>
              </a:schemeClr>
            </a:gs>
            <a:gs pos="67083">
              <a:schemeClr val="accent4">
                <a:lumMod val="10000"/>
              </a:schemeClr>
            </a:gs>
            <a:gs pos="77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52102D8-FA6A-410B-A5BE-53CEEFB14D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png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19" Type="http://schemas.openxmlformats.org/officeDocument/2006/relationships/image" Target="../media/image12.png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7.wav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audio" Target="../media/audio20.wav"/><Relationship Id="rId21" Type="http://schemas.openxmlformats.org/officeDocument/2006/relationships/audio" Target="../media/audio11.wav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microsoft.com/office/2007/relationships/hdphoto" Target="../media/hdphoto1.wdp"/><Relationship Id="rId50" Type="http://schemas.openxmlformats.org/officeDocument/2006/relationships/image" Target="../media/image43.png"/><Relationship Id="rId55" Type="http://schemas.openxmlformats.org/officeDocument/2006/relationships/image" Target="../media/image47.png"/><Relationship Id="rId63" Type="http://schemas.openxmlformats.org/officeDocument/2006/relationships/image" Target="../media/image53.gif"/><Relationship Id="rId68" Type="http://schemas.openxmlformats.org/officeDocument/2006/relationships/image" Target="../media/image58.png"/><Relationship Id="rId7" Type="http://schemas.openxmlformats.org/officeDocument/2006/relationships/image" Target="../media/image18.gif"/><Relationship Id="rId71" Type="http://schemas.openxmlformats.org/officeDocument/2006/relationships/image" Target="../media/image61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jpeg"/><Relationship Id="rId29" Type="http://schemas.openxmlformats.org/officeDocument/2006/relationships/audio" Target="../media/audio15.wav"/><Relationship Id="rId11" Type="http://schemas.openxmlformats.org/officeDocument/2006/relationships/audio" Target="../media/audio6.wav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9.wav"/><Relationship Id="rId40" Type="http://schemas.openxmlformats.org/officeDocument/2006/relationships/image" Target="../media/image36.jpeg"/><Relationship Id="rId45" Type="http://schemas.openxmlformats.org/officeDocument/2006/relationships/image" Target="../media/image40.gif"/><Relationship Id="rId53" Type="http://schemas.microsoft.com/office/2007/relationships/hdphoto" Target="../media/hdphoto3.wdp"/><Relationship Id="rId58" Type="http://schemas.microsoft.com/office/2007/relationships/hdphoto" Target="../media/hdphoto5.wdp"/><Relationship Id="rId66" Type="http://schemas.openxmlformats.org/officeDocument/2006/relationships/image" Target="../media/image56.png"/><Relationship Id="rId74" Type="http://schemas.openxmlformats.org/officeDocument/2006/relationships/image" Target="../media/image64.png"/><Relationship Id="rId5" Type="http://schemas.openxmlformats.org/officeDocument/2006/relationships/image" Target="../media/image9.gif"/><Relationship Id="rId15" Type="http://schemas.openxmlformats.org/officeDocument/2006/relationships/audio" Target="../media/audio8.wav"/><Relationship Id="rId23" Type="http://schemas.openxmlformats.org/officeDocument/2006/relationships/audio" Target="../media/audio12.wav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microsoft.com/office/2007/relationships/hdphoto" Target="../media/hdphoto2.wdp"/><Relationship Id="rId57" Type="http://schemas.openxmlformats.org/officeDocument/2006/relationships/image" Target="../media/image48.png"/><Relationship Id="rId61" Type="http://schemas.openxmlformats.org/officeDocument/2006/relationships/image" Target="../media/image51.gif"/><Relationship Id="rId10" Type="http://schemas.openxmlformats.org/officeDocument/2006/relationships/image" Target="../media/image21.png"/><Relationship Id="rId19" Type="http://schemas.openxmlformats.org/officeDocument/2006/relationships/audio" Target="../media/audio10.wav"/><Relationship Id="rId31" Type="http://schemas.openxmlformats.org/officeDocument/2006/relationships/audio" Target="../media/audio16.wav"/><Relationship Id="rId44" Type="http://schemas.openxmlformats.org/officeDocument/2006/relationships/image" Target="../media/image39.gif"/><Relationship Id="rId52" Type="http://schemas.openxmlformats.org/officeDocument/2006/relationships/image" Target="../media/image45.png"/><Relationship Id="rId60" Type="http://schemas.openxmlformats.org/officeDocument/2006/relationships/image" Target="../media/image50.png"/><Relationship Id="rId65" Type="http://schemas.openxmlformats.org/officeDocument/2006/relationships/image" Target="../media/image55.jpeg"/><Relationship Id="rId73" Type="http://schemas.openxmlformats.org/officeDocument/2006/relationships/image" Target="../media/image63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Relationship Id="rId14" Type="http://schemas.openxmlformats.org/officeDocument/2006/relationships/image" Target="../media/image23.jpeg"/><Relationship Id="rId22" Type="http://schemas.openxmlformats.org/officeDocument/2006/relationships/image" Target="../media/image27.jpeg"/><Relationship Id="rId27" Type="http://schemas.openxmlformats.org/officeDocument/2006/relationships/audio" Target="../media/audio14.wav"/><Relationship Id="rId30" Type="http://schemas.openxmlformats.org/officeDocument/2006/relationships/image" Target="../media/image31.jpeg"/><Relationship Id="rId35" Type="http://schemas.openxmlformats.org/officeDocument/2006/relationships/audio" Target="../media/audio18.wav"/><Relationship Id="rId43" Type="http://schemas.openxmlformats.org/officeDocument/2006/relationships/image" Target="../media/image38.png"/><Relationship Id="rId48" Type="http://schemas.openxmlformats.org/officeDocument/2006/relationships/image" Target="../media/image42.jpeg"/><Relationship Id="rId56" Type="http://schemas.microsoft.com/office/2007/relationships/hdphoto" Target="../media/hdphoto4.wdp"/><Relationship Id="rId64" Type="http://schemas.openxmlformats.org/officeDocument/2006/relationships/image" Target="../media/image54.png"/><Relationship Id="rId69" Type="http://schemas.openxmlformats.org/officeDocument/2006/relationships/image" Target="../media/image59.gif"/><Relationship Id="rId8" Type="http://schemas.openxmlformats.org/officeDocument/2006/relationships/image" Target="../media/image19.png"/><Relationship Id="rId51" Type="http://schemas.openxmlformats.org/officeDocument/2006/relationships/image" Target="../media/image44.png"/><Relationship Id="rId72" Type="http://schemas.openxmlformats.org/officeDocument/2006/relationships/image" Target="../media/image62.gif"/><Relationship Id="rId3" Type="http://schemas.openxmlformats.org/officeDocument/2006/relationships/image" Target="../media/image15.png"/><Relationship Id="rId12" Type="http://schemas.openxmlformats.org/officeDocument/2006/relationships/image" Target="../media/image22.jpeg"/><Relationship Id="rId17" Type="http://schemas.openxmlformats.org/officeDocument/2006/relationships/audio" Target="../media/audio9.wav"/><Relationship Id="rId25" Type="http://schemas.openxmlformats.org/officeDocument/2006/relationships/audio" Target="../media/audio13.wav"/><Relationship Id="rId33" Type="http://schemas.openxmlformats.org/officeDocument/2006/relationships/audio" Target="../media/audio17.wav"/><Relationship Id="rId38" Type="http://schemas.openxmlformats.org/officeDocument/2006/relationships/image" Target="../media/image35.jpeg"/><Relationship Id="rId46" Type="http://schemas.openxmlformats.org/officeDocument/2006/relationships/image" Target="../media/image41.jpeg"/><Relationship Id="rId59" Type="http://schemas.openxmlformats.org/officeDocument/2006/relationships/image" Target="../media/image49.png"/><Relationship Id="rId67" Type="http://schemas.openxmlformats.org/officeDocument/2006/relationships/image" Target="../media/image57.jpeg"/><Relationship Id="rId20" Type="http://schemas.openxmlformats.org/officeDocument/2006/relationships/image" Target="../media/image26.jpeg"/><Relationship Id="rId41" Type="http://schemas.openxmlformats.org/officeDocument/2006/relationships/audio" Target="../media/audio21.wav"/><Relationship Id="rId54" Type="http://schemas.openxmlformats.org/officeDocument/2006/relationships/image" Target="../media/image46.png"/><Relationship Id="rId62" Type="http://schemas.openxmlformats.org/officeDocument/2006/relationships/image" Target="../media/image52.png"/><Relationship Id="rId70" Type="http://schemas.openxmlformats.org/officeDocument/2006/relationships/image" Target="../media/image60.png"/><Relationship Id="rId75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nuit3301.wav">
            <a:hlinkClick r:id="" action="ppaction://media"/>
          </p:cNvPr>
          <p:cNvPicPr>
            <a:picLocks noRot="1" noChangeAspect="1"/>
          </p:cNvPicPr>
          <p:nvPr>
            <a:wavAudioFile r:embed="rId1" name="nuit noel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laude\Desktop\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214313"/>
            <a:ext cx="8820150" cy="645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6 -3254.wav">
            <a:hlinkClick r:id="" action="ppaction://media"/>
          </p:cNvPr>
          <p:cNvPicPr>
            <a:picLocks noRot="1" noChangeAspect="1"/>
          </p:cNvPicPr>
          <p:nvPr>
            <a:wavAudioFile r:embed="rId2" name="06 - Aimer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Vinc3254.wav">
            <a:hlinkClick r:id="" action="ppaction://media"/>
          </p:cNvPr>
          <p:cNvPicPr>
            <a:picLocks noRot="1" noChangeAspect="1"/>
          </p:cNvPicPr>
          <p:nvPr>
            <a:wavAudioFile r:embed="rId3" name="Vincen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463" y="3205163"/>
            <a:ext cx="487362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 C3254.wav">
            <a:hlinkClick r:id="" action="ppaction://media"/>
          </p:cNvPr>
          <p:cNvPicPr>
            <a:picLocks noRot="1" noChangeAspect="1"/>
          </p:cNvPicPr>
          <p:nvPr>
            <a:wavAudioFile r:embed="rId4" name="Au Clair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0 -3254.wav">
            <a:hlinkClick r:id="" action="ppaction://media"/>
          </p:cNvPr>
          <p:cNvPicPr>
            <a:picLocks noRot="1" noChangeAspect="1"/>
          </p:cNvPicPr>
          <p:nvPr>
            <a:wavAudioFile r:embed="rId5" name="10 - Mi Amor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654175"/>
            <a:ext cx="3592512" cy="359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426869" y="2847182"/>
            <a:ext cx="1165225" cy="1163637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65225" y="931863"/>
            <a:ext cx="6769100" cy="4991100"/>
          </a:xfrm>
          <a:prstGeom prst="frame">
            <a:avLst>
              <a:gd name="adj1" fmla="val 2579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040606"/>
            <a:ext cx="4535934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5" descr="C:\Users\JClaude\Desktop\Elsa Esnoult\O7XeMsE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1663700"/>
            <a:ext cx="3581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aude\Desktop\bbb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628775"/>
            <a:ext cx="287338" cy="361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214313"/>
            <a:ext cx="8820150" cy="645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aude\Desktop\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8350"/>
            <a:ext cx="7307262" cy="532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411413" y="1916113"/>
            <a:ext cx="4248150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Mon premier Noël avec toi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A Noël (Last Christmas)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Petit papa Noël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Petit garçon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Noël blanc (White Christmas)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Vive le vent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Douce nuit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Tant qu'il y aura Noël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Noël (Brahms)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Un Noël tous ensemble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Last Christmas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Santa Tell Me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All I Want for Christmas Is You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Let It Snow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Jingle Bells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Under the Mistletoe</a:t>
            </a:r>
          </a:p>
          <a:p>
            <a:pPr algn="ctr" eaLnBrk="1" hangingPunct="1"/>
            <a:endParaRPr lang="fr-FR" sz="1200" b="1">
              <a:solidFill>
                <a:srgbClr val="FFFF00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aude\Desktop\elsa-esnoult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908300"/>
            <a:ext cx="2944813" cy="294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8" descr="C:\Users\JClaude\Desktop\aaaa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965450"/>
            <a:ext cx="2736850" cy="288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41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29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. Mon premier Noël avec toi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. A Noël (Last Christmas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. Petit garçon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. Noël blanc (White Christmas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. Vive le ven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. Douce nuit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. Tant qu'il y aura Noël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. Noël (Brahms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. Un Noël tous ensembl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. Last Christma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. Santa Tell M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. All I Want for Christmas Is You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. Let It Snow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3656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. Jingle Bells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. Under the Mistleto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5130799"/>
            <a:ext cx="648065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5" descr="C:\Users\JClaude\Desktop\Elsa Esnoult\O7XeMs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689100"/>
            <a:ext cx="13493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0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3" descr="C:\Users\JClaud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2992438"/>
            <a:ext cx="211455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4" descr="C:\Users\JClaude\Desktop\SMYLET 2\Image2.gif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479" y="5893594"/>
            <a:ext cx="798512" cy="79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</Words>
  <Application>Microsoft Office PowerPoint</Application>
  <PresentationFormat>Affichage à l'écran (4:3)</PresentationFormat>
  <Paragraphs>19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2024-12-20T12:58:24Z</dcterms:modified>
</cp:coreProperties>
</file>