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9" r:id="rId2"/>
    <p:sldId id="347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rZNMkesRbRQgGZ/ULmxFw==" hashData="pkXG4ou5Jsw6egwOTfk6z20fia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0F8C"/>
    <a:srgbClr val="75FF75"/>
    <a:srgbClr val="860C6F"/>
    <a:srgbClr val="FF9BE5"/>
    <a:srgbClr val="FF69D8"/>
    <a:srgbClr val="9E0075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96" autoAdjust="0"/>
    <p:restoredTop sz="94660" autoAdjust="0"/>
  </p:normalViewPr>
  <p:slideViewPr>
    <p:cSldViewPr>
      <p:cViewPr>
        <p:scale>
          <a:sx n="88" d="100"/>
          <a:sy n="88" d="100"/>
        </p:scale>
        <p:origin x="-883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2D50B89-C85B-432C-9F86-42EBD4CDD44A}" type="datetimeFigureOut">
              <a:rPr lang="fr-FR"/>
              <a:pPr>
                <a:defRPr/>
              </a:pPr>
              <a:t>21/12/2024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3B888C9-4D8B-4713-A969-D86DA04907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8610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EF771A-A986-4D4F-BFA4-E07EEE8569C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58FE35-F2E9-4D63-8897-8CE4A783A52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8A3AF7-ACB1-43F5-9FD6-29345694575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3637D-5F66-416E-9C21-B05A8FF1ED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5043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31567-F13C-41F2-907F-E059B9C088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9964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F9C97-8E4B-412E-85FC-7428C9AFD9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34247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A54F1-6C93-4EF5-B284-1393A49FC5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05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73F40-3396-4B6D-91F5-D3BF8B0FD7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3449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AC1AA-0EE5-4EA6-B577-DF61205601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4274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F506A-0A55-4F6D-B58E-659F8F31C2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3492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44C640-0EFB-49CC-BE52-643FFC8BE3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299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59747-8B4C-46EE-8E75-2EEEDD73E0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5998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C7714-833C-4B69-9BD0-21E3DF29B9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295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CD61B-C55C-4364-9D4F-3CA36144A2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5654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4">
                <a:lumMod val="10000"/>
              </a:schemeClr>
            </a:gs>
            <a:gs pos="84000">
              <a:srgbClr val="75FF75"/>
            </a:gs>
            <a:gs pos="60000">
              <a:schemeClr val="accent4">
                <a:lumMod val="10000"/>
              </a:schemeClr>
            </a:gs>
            <a:gs pos="78000">
              <a:schemeClr val="accent4">
                <a:lumMod val="10000"/>
              </a:schemeClr>
            </a:gs>
            <a:gs pos="71000">
              <a:srgbClr val="A90F8C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4371E70-DD26-460F-93D9-F0D20BADF8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2.png"/><Relationship Id="rId26" Type="http://schemas.openxmlformats.org/officeDocument/2006/relationships/image" Target="../media/image28.jpeg"/><Relationship Id="rId39" Type="http://schemas.openxmlformats.org/officeDocument/2006/relationships/audio" Target="../media/audio8.wav"/><Relationship Id="rId21" Type="http://schemas.microsoft.com/office/2007/relationships/hdphoto" Target="../media/hdphoto6.wdp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2.wav"/><Relationship Id="rId50" Type="http://schemas.openxmlformats.org/officeDocument/2006/relationships/image" Target="../media/image40.jpeg"/><Relationship Id="rId55" Type="http://schemas.openxmlformats.org/officeDocument/2006/relationships/audio" Target="../media/audio16.wav"/><Relationship Id="rId63" Type="http://schemas.openxmlformats.org/officeDocument/2006/relationships/image" Target="../media/image47.gif"/><Relationship Id="rId68" Type="http://schemas.openxmlformats.org/officeDocument/2006/relationships/image" Target="../media/image52.jpeg"/><Relationship Id="rId76" Type="http://schemas.openxmlformats.org/officeDocument/2006/relationships/image" Target="../media/image59.jpeg"/><Relationship Id="rId7" Type="http://schemas.openxmlformats.org/officeDocument/2006/relationships/image" Target="../media/image15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audio" Target="../media/audio3.wav"/><Relationship Id="rId11" Type="http://schemas.microsoft.com/office/2007/relationships/hdphoto" Target="../media/hdphoto1.wdp"/><Relationship Id="rId24" Type="http://schemas.openxmlformats.org/officeDocument/2006/relationships/image" Target="../media/image26.png"/><Relationship Id="rId32" Type="http://schemas.openxmlformats.org/officeDocument/2006/relationships/image" Target="../media/image31.jpeg"/><Relationship Id="rId37" Type="http://schemas.openxmlformats.org/officeDocument/2006/relationships/audio" Target="../media/audio7.wav"/><Relationship Id="rId40" Type="http://schemas.openxmlformats.org/officeDocument/2006/relationships/image" Target="../media/image35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4.jpeg"/><Relationship Id="rId66" Type="http://schemas.openxmlformats.org/officeDocument/2006/relationships/image" Target="../media/image50.png"/><Relationship Id="rId74" Type="http://schemas.openxmlformats.org/officeDocument/2006/relationships/image" Target="../media/image57.gif"/><Relationship Id="rId79" Type="http://schemas.openxmlformats.org/officeDocument/2006/relationships/image" Target="../media/image10.gif"/><Relationship Id="rId5" Type="http://schemas.openxmlformats.org/officeDocument/2006/relationships/image" Target="../media/image3.gif"/><Relationship Id="rId61" Type="http://schemas.openxmlformats.org/officeDocument/2006/relationships/audio" Target="../media/audio18.wav"/><Relationship Id="rId82" Type="http://schemas.openxmlformats.org/officeDocument/2006/relationships/image" Target="../media/image63.png"/><Relationship Id="rId10" Type="http://schemas.openxmlformats.org/officeDocument/2006/relationships/image" Target="../media/image18.jpeg"/><Relationship Id="rId19" Type="http://schemas.microsoft.com/office/2007/relationships/hdphoto" Target="../media/hdphoto5.wdp"/><Relationship Id="rId31" Type="http://schemas.openxmlformats.org/officeDocument/2006/relationships/audio" Target="../media/audio4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openxmlformats.org/officeDocument/2006/relationships/image" Target="../media/image49.jpeg"/><Relationship Id="rId73" Type="http://schemas.openxmlformats.org/officeDocument/2006/relationships/image" Target="../media/image56.png"/><Relationship Id="rId78" Type="http://schemas.openxmlformats.org/officeDocument/2006/relationships/image" Target="../media/image60.jpeg"/><Relationship Id="rId81" Type="http://schemas.openxmlformats.org/officeDocument/2006/relationships/image" Target="../media/image62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image" Target="../media/image20.png"/><Relationship Id="rId22" Type="http://schemas.openxmlformats.org/officeDocument/2006/relationships/image" Target="../media/image24.gif"/><Relationship Id="rId27" Type="http://schemas.openxmlformats.org/officeDocument/2006/relationships/audio" Target="../media/audio2.wav"/><Relationship Id="rId30" Type="http://schemas.openxmlformats.org/officeDocument/2006/relationships/image" Target="../media/image30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8.jpeg"/><Relationship Id="rId69" Type="http://schemas.openxmlformats.org/officeDocument/2006/relationships/image" Target="../media/image53.png"/><Relationship Id="rId77" Type="http://schemas.openxmlformats.org/officeDocument/2006/relationships/audio" Target="../media/audio19.wav"/><Relationship Id="rId8" Type="http://schemas.openxmlformats.org/officeDocument/2006/relationships/image" Target="../media/image16.png"/><Relationship Id="rId51" Type="http://schemas.openxmlformats.org/officeDocument/2006/relationships/audio" Target="../media/audio14.wav"/><Relationship Id="rId72" Type="http://schemas.microsoft.com/office/2007/relationships/hdphoto" Target="../media/hdphoto7.wdp"/><Relationship Id="rId80" Type="http://schemas.openxmlformats.org/officeDocument/2006/relationships/image" Target="../media/image61.gif"/><Relationship Id="rId3" Type="http://schemas.openxmlformats.org/officeDocument/2006/relationships/image" Target="../media/image12.png"/><Relationship Id="rId12" Type="http://schemas.openxmlformats.org/officeDocument/2006/relationships/image" Target="../media/image19.jpeg"/><Relationship Id="rId17" Type="http://schemas.microsoft.com/office/2007/relationships/hdphoto" Target="../media/hdphoto4.wdp"/><Relationship Id="rId25" Type="http://schemas.openxmlformats.org/officeDocument/2006/relationships/image" Target="../media/image27.gif"/><Relationship Id="rId33" Type="http://schemas.openxmlformats.org/officeDocument/2006/relationships/audio" Target="../media/audio5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1.wav"/><Relationship Id="rId67" Type="http://schemas.openxmlformats.org/officeDocument/2006/relationships/image" Target="../media/image51.png"/><Relationship Id="rId20" Type="http://schemas.openxmlformats.org/officeDocument/2006/relationships/image" Target="../media/image23.png"/><Relationship Id="rId41" Type="http://schemas.openxmlformats.org/officeDocument/2006/relationships/audio" Target="../media/audio9.wav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openxmlformats.org/officeDocument/2006/relationships/image" Target="../media/image54.png"/><Relationship Id="rId75" Type="http://schemas.openxmlformats.org/officeDocument/2006/relationships/image" Target="../media/image5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3.wdp"/><Relationship Id="rId23" Type="http://schemas.openxmlformats.org/officeDocument/2006/relationships/image" Target="../media/image25.png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 -4093.wav">
            <a:hlinkClick r:id="" action="ppaction://media"/>
          </p:cNvPr>
          <p:cNvPicPr>
            <a:picLocks noRot="1" noChangeAspect="1"/>
          </p:cNvPicPr>
          <p:nvPr>
            <a:wavAudioFile r:embed="rId1" name="17 - Silent Night, ARV_11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aude\Desktop\eded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65175"/>
            <a:ext cx="7235825" cy="541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341438"/>
            <a:ext cx="5930900" cy="424815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13" y="19002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153025" y="2881313"/>
            <a:ext cx="1239837" cy="1252538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A90F8C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56895"/>
            <a:ext cx="3720616" cy="3415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7" descr="C:\Users\JClaude\Desktop\André Rieu - Jolly Holiday\jolly-holiday5fadc35a06d6f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84363"/>
            <a:ext cx="3194050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a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727200" y="1268413"/>
            <a:ext cx="5689600" cy="42481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1979613" y="1628775"/>
            <a:ext cx="56165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01 : Skaters' Waltz, ARV_11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02 : The Holy City, ARV_11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03 : Snowwaltz, ARV_12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04 : Halleluja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05 : O Holy Night, ARV_11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06 : Sleighride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07 : Walking In The Air (Theme From "The Snowman")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08 : Oh When The Saints, ARV_11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09 : I Will Follow Him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10 : Amen, ARV_11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11 : Oh Happy Day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12 : Panis Angelicus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13 : What A Wonderful World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14 : Jingle Bells, ARV_15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15 : Can’t Help Falling In Love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16 : Mary's Boy Child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17 : Silent Night, ARV_11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18 : White Christmas</a:t>
            </a:r>
          </a:p>
          <a:p>
            <a:pPr algn="ctr" eaLnBrk="1" hangingPunct="1"/>
            <a:r>
              <a:rPr lang="en-US" sz="1200" b="1">
                <a:solidFill>
                  <a:srgbClr val="FF9BE5"/>
                </a:solidFill>
              </a:rPr>
              <a:t> 19 : We Wish You A Merry Christmas, ARV_15</a:t>
            </a:r>
            <a:endParaRPr lang="fr-FR" sz="1200" b="1">
              <a:solidFill>
                <a:srgbClr val="FF9BE5"/>
              </a:solidFill>
            </a:endParaRPr>
          </a:p>
        </p:txBody>
      </p:sp>
      <p:pic>
        <p:nvPicPr>
          <p:cNvPr id="2" name="Picture 6" descr="C:\Users\JClaude\Desktop\aaaaa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3111500"/>
            <a:ext cx="3384550" cy="35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1773238"/>
            <a:ext cx="5397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386263"/>
            <a:ext cx="539750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167063"/>
            <a:ext cx="5397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038" y="2022475"/>
            <a:ext cx="53975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 descr="etoil028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281113"/>
            <a:ext cx="1127125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2928938"/>
            <a:ext cx="5397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30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307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307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7" name="01 - Skaters' Waltz, ARV_11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9" name="02 - The Holy City, ARV_11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1" name="03 - Snowwaltz, ARV_12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3" name="04 - Halleluja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5" name="05 - O Holy Night, ARV_11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7" name="06 - Sleighrid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9" name="07 - Walking In The Air (Theme From _The Snowman_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1" name="08 - Oh When The Saints, ARV_11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3" name="09 - I Will Follow Him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5" name="10 - Amen, ARV_11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7" name="11 - Oh Happy Day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9" name="12 - Panis Angelicu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51" name="13 - What A Wonderful World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3" name="14 - Jingle Bells, ARV_15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5" name="15 - Can’t Help Falling In Lov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7" name="16 - Mary's Boy Child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9" name="17 - Silent Night, ARV_11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61" name="18 - White Christma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tab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5641975"/>
            <a:ext cx="58102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023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7" name="Picture 7" descr="C:\Users\JClaude\Desktop\André Rieu - Jolly Holiday\jolly-holiday5fadc35a06d6f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963" y="1549400"/>
            <a:ext cx="1282700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19" descr="C:\Users\Marie-Jose\Desktop\NUMEROS JUKEBOX NOIR\19 (FILEminimizer).jpg">
            <a:hlinkClick r:id="" action="ppaction://noaction" highlightClick="1">
              <a:snd r:embed="rId77" name="19 - We Wish You A Merry Christmas, ARV_15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238" y="2908300"/>
            <a:ext cx="4508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188" y="2408238"/>
            <a:ext cx="5397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7" descr="C:\Users\JClaude\Desktop\bbbbb_détouré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000375"/>
            <a:ext cx="2038350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2024-12-21T11:59:58Z</dcterms:modified>
</cp:coreProperties>
</file>