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82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87" r:id="rId19"/>
    <p:sldId id="271" r:id="rId20"/>
    <p:sldId id="274" r:id="rId21"/>
    <p:sldId id="275" r:id="rId22"/>
    <p:sldId id="276" r:id="rId23"/>
    <p:sldId id="277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366" autoAdjust="0"/>
    <p:restoredTop sz="94660"/>
  </p:normalViewPr>
  <p:slideViewPr>
    <p:cSldViewPr snapToGrid="0">
      <p:cViewPr varScale="1">
        <p:scale>
          <a:sx n="72" d="100"/>
          <a:sy n="72" d="100"/>
        </p:scale>
        <p:origin x="7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DE082-CC55-4E1A-90B4-5D1E1A50B8BA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A856A-98FD-42FD-A9C2-B97B731B9E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58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DA856A-98FD-42FD-A9C2-B97B731B9E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952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082108-4A41-E6D4-178F-193DE5EB68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C2539B-D614-DE28-01D9-2F084B6A58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2C35CB-CF8B-7ED0-62CA-6DC86AB55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D41755-1101-8073-8185-4E68718C9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E9CDD6-1C36-C996-E916-153CC16D8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38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860DC1-1A6A-8380-9943-2E8DB1F14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F9AA10-2818-52C0-F478-52EA91AF89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68D202-AF1C-5D1B-FB06-E6F1496D6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C5EA5B-421B-645F-BBE5-D427632CB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55E2D9-D223-3D1D-E90B-F218B8B9B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4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5B29CC-F5C8-1501-00BA-A06546BED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D7A529-C928-C988-11C7-EF657D194D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40187B-F57E-7989-E346-86824EF00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780EA9-3CF9-0830-3F9E-A72528AF4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F7FA2D-57BD-2E94-317E-AE376FA3A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58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30EED1-D1B9-DD96-0B4F-079ABDE5E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5341A5-DA26-47FF-F00C-BC7E71E3A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5EDC06-057B-E2F8-01EB-9352BC1C4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7701D7-C86A-33F0-EF03-BA0B8C933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E07253-49D2-7A9E-3E28-3D9ED7B83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0FA707-B473-A578-BCF8-FD0769E0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92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38399B-AC18-E3E4-DDD0-A242AF1F9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45BEE6-79CB-F0B0-0471-709BC0404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F47D28-42C3-44D3-4EC9-B830E8F49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F0A66AE-626D-87F9-F459-CB68E1DB0D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FEA1CA8-B5B9-0E4B-263B-24924343CF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9505BC5-41F9-1D56-653F-B0481733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BBB052A-0D97-9599-1371-40FDC8575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3692F34-EF09-AE65-18D1-73B24F847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1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D6003-02D4-EC4B-2B28-CD787C396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766A88-C1C8-6A83-485F-4C935D567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8B76F12-0B44-F3CD-0736-67712D23C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154B6FB-E3CD-3031-FA48-0967FBE8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84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E1F33B-8DA0-D145-F6E8-076485366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79BC75D-8F37-49D4-E5C6-39AB5DB38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3C4E89-4AA9-ADDD-149F-96502000B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0F095-2355-2E85-6037-E7E4EFE9F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944883-4781-19F5-F213-680CF4F16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21BA14-CE4F-EA99-6C79-CEAF056A8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B41FFB-09DB-6322-7E31-F9E1BBA10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CC3F46-A956-F679-6EED-306B1B8A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F03B50-81A1-4076-1350-B8C41D8EC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87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79AA4D-CCE3-9F68-AAB6-686B40E43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50C3BF9-4D5D-5F74-A8FC-009F364557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E8379C-A18D-CF60-098F-83F37BD12D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03F0F1-B3B5-77A2-16C5-8CA6FCE70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EBF50D-427F-088B-3311-CA473D9C3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74BABC-E993-25E6-80BF-DDB80FA53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72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9B53B-C359-10D3-33E0-BF938F67F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23122D9-FC2A-E4F0-B4F3-ECD23DC337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C6314F-2E54-D6C1-B9CA-99EC912AA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382CF2-1D7B-061E-9341-ECA8FED34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971DE7-33C5-C01A-105D-456969DA8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C5B276A-8357-19A6-9338-808AC9A771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0DD139-03FE-A3B1-BF42-03CC8EBCEC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27E704-DBD3-3227-0036-F1486C223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209A5F-5463-33BA-6E38-C400AC1BD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4C3819-8276-DBB2-2E7A-F90B082DF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04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61EB87-0528-FDE2-DBC4-35F08920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9543B5-97EF-1583-0492-F4FD35E0D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3AA999-08FB-79C5-0052-ECED9675A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ECD24F-D57A-4C31-8A21-4A0AC19003FF}" type="datetimeFigureOut">
              <a:rPr lang="fr-FR" smtClean="0"/>
              <a:t>10/12/2024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16D9EC-2F5A-74A1-DA6E-93EE18099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F319F5-6F00-804E-C557-7CF5AA40DC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832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avin, paysage&#10;&#10;Description générée automatiquement">
            <a:extLst>
              <a:ext uri="{FF2B5EF4-FFF2-40B4-BE49-F238E27FC236}">
                <a16:creationId xmlns:a16="http://schemas.microsoft.com/office/drawing/2014/main" id="{665E8777-65CD-A1BD-987B-8846280F82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3" y="279000"/>
            <a:ext cx="950943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F0DE37-3FC0-C2F9-D35D-3DCADCBFCF3F}"/>
              </a:ext>
            </a:extLst>
          </p:cNvPr>
          <p:cNvSpPr txBox="1"/>
          <p:nvPr/>
        </p:nvSpPr>
        <p:spPr>
          <a:xfrm>
            <a:off x="4259794" y="5748003"/>
            <a:ext cx="67021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en plongée du canyon.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E72EE78-6A1C-99DF-5613-6BD45CC6B524}"/>
              </a:ext>
            </a:extLst>
          </p:cNvPr>
          <p:cNvSpPr txBox="1"/>
          <p:nvPr/>
        </p:nvSpPr>
        <p:spPr>
          <a:xfrm>
            <a:off x="4259794" y="204572"/>
            <a:ext cx="7251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Fjaðrárgljúfur</a:t>
            </a:r>
            <a:r>
              <a:rPr lang="fr-FR" sz="2400" b="1" dirty="0">
                <a:solidFill>
                  <a:schemeClr val="bg1"/>
                </a:solidFill>
              </a:rPr>
              <a:t> Islande</a:t>
            </a:r>
          </a:p>
        </p:txBody>
      </p:sp>
    </p:spTree>
    <p:extLst>
      <p:ext uri="{BB962C8B-B14F-4D97-AF65-F5344CB8AC3E}">
        <p14:creationId xmlns:p14="http://schemas.microsoft.com/office/powerpoint/2010/main" val="192802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2" name="Ben E. King - Stand by Me  Sax Cover  Alexandra Ilieva  Thomann.wav"/>
          </p:stSnd>
        </p:sndAc>
      </p:transition>
    </mc:Choice>
    <mc:Fallback xmlns="">
      <p:transition spd="slow" advClick="0" advTm="8000">
        <p:sndAc>
          <p:stSnd loop="1">
            <p:snd r:embed="rId4" name="Ben E. King - Stand by Me  Sax Cover  Alexandra Ilieva  Thoman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69590-1BA4-5A74-4D52-318CB666C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9D9590-E5C0-EACE-EA0A-2F0AED6FAC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err="1">
                <a:solidFill>
                  <a:srgbClr val="FFFF00"/>
                </a:solidFill>
              </a:rPr>
              <a:t>Fjaðrárgljúfur</a:t>
            </a:r>
            <a:r>
              <a:rPr lang="fr-FR" sz="2800" b="1" dirty="0">
                <a:solidFill>
                  <a:srgbClr val="FFFF00"/>
                </a:solidFill>
              </a:rPr>
              <a:t> ( prononcé [ˈ</a:t>
            </a:r>
            <a:r>
              <a:rPr lang="fr-FR" sz="2800" b="1" dirty="0" err="1">
                <a:solidFill>
                  <a:srgbClr val="FFFF00"/>
                </a:solidFill>
              </a:rPr>
              <a:t>fjaðrˌaurˌklju</a:t>
            </a:r>
            <a:r>
              <a:rPr lang="fr-FR" sz="2800" b="1" dirty="0">
                <a:solidFill>
                  <a:srgbClr val="FFFF00"/>
                </a:solidFill>
              </a:rPr>
              <a:t>ː(v)</a:t>
            </a:r>
            <a:r>
              <a:rPr lang="fr-FR" sz="2800" b="1" dirty="0" err="1">
                <a:solidFill>
                  <a:srgbClr val="FFFF00"/>
                </a:solidFill>
              </a:rPr>
              <a:t>ʏr</a:t>
            </a:r>
            <a:r>
              <a:rPr lang="fr-FR" sz="2800" b="1" dirty="0">
                <a:solidFill>
                  <a:srgbClr val="FFFF00"/>
                </a:solidFill>
              </a:rPr>
              <a:t>̥] , « canyon de la rivière aux plumes ») est un canyon du sud-est de l'Islande . La rivière </a:t>
            </a:r>
            <a:r>
              <a:rPr lang="fr-FR" sz="2800" b="1" dirty="0" err="1">
                <a:solidFill>
                  <a:srgbClr val="FFFF00"/>
                </a:solidFill>
              </a:rPr>
              <a:t>Fjaðrá</a:t>
            </a:r>
            <a:r>
              <a:rPr lang="fr-FR" sz="2800" b="1" dirty="0">
                <a:solidFill>
                  <a:srgbClr val="FFFF00"/>
                </a:solidFill>
              </a:rPr>
              <a:t> le traverse.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Le canyon est composé de parois abruptes et d'une eau sinueuse. Il mesure jusqu'à 100 m de profondeur [ 1 ] et environ 2 kilomètres de longueur [ 2 ] . Il est situé près de la Ring Road , non loin du village de </a:t>
            </a:r>
            <a:r>
              <a:rPr lang="fr-FR" sz="2800" b="1" dirty="0" err="1">
                <a:solidFill>
                  <a:srgbClr val="FFFF00"/>
                </a:solidFill>
              </a:rPr>
              <a:t>Kirkjubæjarklaustur</a:t>
            </a:r>
            <a:r>
              <a:rPr lang="fr-FR" sz="2800" b="1" dirty="0">
                <a:solidFill>
                  <a:srgbClr val="FFFF00"/>
                </a:solidFill>
              </a:rPr>
              <a:t> . [ 3 ]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Ses origines remontent aux périodes froides de la période glaciaire , il y a environ deux millions d'années. Le canyon a été créé par l'érosion progressive de l'eau des glaciers qui s'écoulait à travers les roches et la palagonite au cours des millénaires. [ 4 ] Une cascade coule sur le côté ouest du canyon, visible depuis une plate-forme d'observation à la fin d'une randonnée d'un mile jusqu'au bord est</a:t>
            </a:r>
            <a:r>
              <a:rPr lang="fr-FR" dirty="0"/>
              <a:t>. [ 5 ]</a:t>
            </a:r>
          </a:p>
        </p:txBody>
      </p:sp>
    </p:spTree>
    <p:extLst>
      <p:ext uri="{BB962C8B-B14F-4D97-AF65-F5344CB8AC3E}">
        <p14:creationId xmlns:p14="http://schemas.microsoft.com/office/powerpoint/2010/main" val="325430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07E71-6A72-3F84-A6FE-406DFD1AB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ciel&#10;&#10;Description générée automatiquement">
            <a:extLst>
              <a:ext uri="{FF2B5EF4-FFF2-40B4-BE49-F238E27FC236}">
                <a16:creationId xmlns:a16="http://schemas.microsoft.com/office/drawing/2014/main" id="{C6F1ACB0-9340-5831-E9EC-C950169B17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000" y="521865"/>
            <a:ext cx="8316000" cy="58142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C7D45-6B6C-7057-9E80-B8DDE60FD3F6}"/>
              </a:ext>
            </a:extLst>
          </p:cNvPr>
          <p:cNvSpPr txBox="1"/>
          <p:nvPr/>
        </p:nvSpPr>
        <p:spPr>
          <a:xfrm>
            <a:off x="5189661" y="6105302"/>
            <a:ext cx="7533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Fjaðrárgljúfur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57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B4399A-4713-A026-CDED-D6D8FB16E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paysage&#10;&#10;Description générée automatiquement">
            <a:extLst>
              <a:ext uri="{FF2B5EF4-FFF2-40B4-BE49-F238E27FC236}">
                <a16:creationId xmlns:a16="http://schemas.microsoft.com/office/drawing/2014/main" id="{B428B9B4-242A-6B17-AE6A-1DEFF02143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1065" y="493800"/>
            <a:ext cx="4590000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C0B991-59AA-EB58-9C95-15922BF66ADC}"/>
              </a:ext>
            </a:extLst>
          </p:cNvPr>
          <p:cNvSpPr txBox="1"/>
          <p:nvPr/>
        </p:nvSpPr>
        <p:spPr>
          <a:xfrm>
            <a:off x="8251065" y="4413150"/>
            <a:ext cx="3366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fantastique canyon de Fjaðrárgljúfur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8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21AD2F-CDDD-BF1B-563C-7F45F8DD9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DA14A9F9-FE61-B5D2-BB9F-876C5AE5DB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904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4FD15D-0994-3E5E-00F6-79F9A90BE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ciel&#10;&#10;Description générée automatiquement">
            <a:extLst>
              <a:ext uri="{FF2B5EF4-FFF2-40B4-BE49-F238E27FC236}">
                <a16:creationId xmlns:a16="http://schemas.microsoft.com/office/drawing/2014/main" id="{BAE19E81-7A6D-30F5-849C-A6D1B0FF47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000" y="775714"/>
            <a:ext cx="7956000" cy="53065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4838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D8C43E-260E-937C-E78C-6A5B5F2D3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hute d’eau, plein air, paysage&#10;&#10;Description générée automatiquement">
            <a:extLst>
              <a:ext uri="{FF2B5EF4-FFF2-40B4-BE49-F238E27FC236}">
                <a16:creationId xmlns:a16="http://schemas.microsoft.com/office/drawing/2014/main" id="{32D9FD03-1D3A-4C30-BA2F-3C36B3FACC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3438" y="279000"/>
            <a:ext cx="4205124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574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86721-FF2A-9062-AA34-B33064DDF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aysage, plein air, montagne&#10;&#10;Description générée automatiquement">
            <a:extLst>
              <a:ext uri="{FF2B5EF4-FFF2-40B4-BE49-F238E27FC236}">
                <a16:creationId xmlns:a16="http://schemas.microsoft.com/office/drawing/2014/main" id="{9A9D52F5-A07A-5B57-4EA3-83FBE7D982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5783" y="639000"/>
            <a:ext cx="9347540" cy="55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9714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C5E9EE-1297-8032-40D8-3FBC304E6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ciel&#10;&#10;Description générée automatiquement">
            <a:extLst>
              <a:ext uri="{FF2B5EF4-FFF2-40B4-BE49-F238E27FC236}">
                <a16:creationId xmlns:a16="http://schemas.microsoft.com/office/drawing/2014/main" id="{A778A4B5-9A7D-8C98-BCAF-C2AB18A048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008" y="459000"/>
            <a:ext cx="8913983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7445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90D7-B83B-66F5-9120-FCCBB4CF7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 d’eau, nature, eau, plein air&#10;&#10;Description générée automatiquement">
            <a:extLst>
              <a:ext uri="{FF2B5EF4-FFF2-40B4-BE49-F238E27FC236}">
                <a16:creationId xmlns:a16="http://schemas.microsoft.com/office/drawing/2014/main" id="{804DF762-05A6-C285-3E79-D05705B6BC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007" y="459000"/>
            <a:ext cx="8913986" cy="59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49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027AB6-E3F9-64B2-EAFA-9D056D1F0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ravin&#10;&#10;Description générée automatiquement">
            <a:extLst>
              <a:ext uri="{FF2B5EF4-FFF2-40B4-BE49-F238E27FC236}">
                <a16:creationId xmlns:a16="http://schemas.microsoft.com/office/drawing/2014/main" id="{C435E6F5-5C54-E8FA-E308-63974FBF35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1260" y="549000"/>
            <a:ext cx="9869480" cy="576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6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656184-E833-7119-71BC-C2EBCAFA9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Description générée automatiquement">
            <a:extLst>
              <a:ext uri="{FF2B5EF4-FFF2-40B4-BE49-F238E27FC236}">
                <a16:creationId xmlns:a16="http://schemas.microsoft.com/office/drawing/2014/main" id="{867D05F0-6A97-7777-8DE9-D9E880745D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6974" y="459000"/>
            <a:ext cx="8933012" cy="594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749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2F277A-AA26-45D5-2296-50D4549B18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nature, nuage&#10;&#10;Description générée automatiquement">
            <a:extLst>
              <a:ext uri="{FF2B5EF4-FFF2-40B4-BE49-F238E27FC236}">
                <a16:creationId xmlns:a16="http://schemas.microsoft.com/office/drawing/2014/main" id="{C6E3A6BD-DD0C-7D15-9589-F41AC28C2F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9209" y="438807"/>
            <a:ext cx="10313581" cy="598038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652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1DA60F-93DE-9D67-6627-664BFED70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iver, eau&#10;&#10;Description générée automatiquement">
            <a:extLst>
              <a:ext uri="{FF2B5EF4-FFF2-40B4-BE49-F238E27FC236}">
                <a16:creationId xmlns:a16="http://schemas.microsoft.com/office/drawing/2014/main" id="{049BFEA1-4321-2C38-CD12-3DD9CB8208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3310" y="637676"/>
            <a:ext cx="9965379" cy="5796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1130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F68CBF-48C9-7051-7C10-AE602A1B0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paysage, Photographie aérienne, Cours d’eau en tresses&#10;&#10;Description générée automatiquement">
            <a:extLst>
              <a:ext uri="{FF2B5EF4-FFF2-40B4-BE49-F238E27FC236}">
                <a16:creationId xmlns:a16="http://schemas.microsoft.com/office/drawing/2014/main" id="{FC9119D9-DD8F-DF11-4004-B80F55618A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9209" y="433551"/>
            <a:ext cx="10313581" cy="599089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256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C00F76-BF8E-C531-C3E3-656F3D880E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ciel&#10;&#10;Description générée automatiquement">
            <a:extLst>
              <a:ext uri="{FF2B5EF4-FFF2-40B4-BE49-F238E27FC236}">
                <a16:creationId xmlns:a16="http://schemas.microsoft.com/office/drawing/2014/main" id="{5F7E0F70-59F1-119B-C383-58F4477BA7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6000" y="693709"/>
            <a:ext cx="9720000" cy="54705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1081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4C497B-10E3-D7DE-2837-EA484EB27B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avin, ciel&#10;&#10;Description générée automatiquement">
            <a:extLst>
              <a:ext uri="{FF2B5EF4-FFF2-40B4-BE49-F238E27FC236}">
                <a16:creationId xmlns:a16="http://schemas.microsoft.com/office/drawing/2014/main" id="{80648318-204A-B75A-4351-5A85BF3E07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634562"/>
            <a:ext cx="8640000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3202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atériau de construction, paysage, ciel&#10;&#10;Description générée automatiquement">
            <a:extLst>
              <a:ext uri="{FF2B5EF4-FFF2-40B4-BE49-F238E27FC236}">
                <a16:creationId xmlns:a16="http://schemas.microsoft.com/office/drawing/2014/main" id="{1DD88D73-07C4-1A38-5FBC-17050A9183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624051"/>
            <a:ext cx="8640000" cy="576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1918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C4258D-4680-A1E9-0ADA-7F804B723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montagne&#10;&#10;Description générée automatiquement">
            <a:extLst>
              <a:ext uri="{FF2B5EF4-FFF2-40B4-BE49-F238E27FC236}">
                <a16:creationId xmlns:a16="http://schemas.microsoft.com/office/drawing/2014/main" id="{7878BE0D-99B1-974C-728F-279CBD97CD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549000"/>
            <a:ext cx="8640000" cy="576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3658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F7CEDC-936D-28E4-CA0A-A86C089B6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aysage, ciel&#10;&#10;Description générée automatiquement">
            <a:extLst>
              <a:ext uri="{FF2B5EF4-FFF2-40B4-BE49-F238E27FC236}">
                <a16:creationId xmlns:a16="http://schemas.microsoft.com/office/drawing/2014/main" id="{44EB1068-276B-8CD9-E8B6-66D045AEDD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895" y="436239"/>
            <a:ext cx="5004000" cy="33385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aysage, herbe, plein air, nature&#10;&#10;Description générée automatiquement">
            <a:extLst>
              <a:ext uri="{FF2B5EF4-FFF2-40B4-BE49-F238E27FC236}">
                <a16:creationId xmlns:a16="http://schemas.microsoft.com/office/drawing/2014/main" id="{CFCB3F57-3823-31AC-AA27-DD04FED885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5105" y="3273182"/>
            <a:ext cx="5148000" cy="31249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939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D9E4D4-3E2D-4880-0467-3967E1F89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ature, plein air, mousse&#10;&#10;Description générée automatiquement">
            <a:extLst>
              <a:ext uri="{FF2B5EF4-FFF2-40B4-BE49-F238E27FC236}">
                <a16:creationId xmlns:a16="http://schemas.microsoft.com/office/drawing/2014/main" id="{21DADED0-0E68-97EF-2604-302A009AD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3241" y="447535"/>
            <a:ext cx="4824000" cy="32069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aysage, herbe, plein air, eau&#10;&#10;Description générée automatiquement">
            <a:extLst>
              <a:ext uri="{FF2B5EF4-FFF2-40B4-BE49-F238E27FC236}">
                <a16:creationId xmlns:a16="http://schemas.microsoft.com/office/drawing/2014/main" id="{C867CF7D-3925-82B0-40A7-AA3849CD03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759" y="3429000"/>
            <a:ext cx="5184000" cy="30059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8164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A1F0A9-FA70-DF63-B6F0-9B8BD7D58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arrière de corail, plein air, rocher, nature&#10;&#10;Description générée automatiquement">
            <a:extLst>
              <a:ext uri="{FF2B5EF4-FFF2-40B4-BE49-F238E27FC236}">
                <a16:creationId xmlns:a16="http://schemas.microsoft.com/office/drawing/2014/main" id="{9D94ECC3-D262-EC0B-73B7-6834DCD377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999" y="269962"/>
            <a:ext cx="6732000" cy="29885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bâtiment, plein air, pont, plante&#10;&#10;Description générée automatiquement">
            <a:extLst>
              <a:ext uri="{FF2B5EF4-FFF2-40B4-BE49-F238E27FC236}">
                <a16:creationId xmlns:a16="http://schemas.microsoft.com/office/drawing/2014/main" id="{C98BBDD3-4F6D-DE15-DEEA-274F55122A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2365" y="3429000"/>
            <a:ext cx="4752000" cy="315903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7025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27C726-AB01-B407-AD50-45A2058E19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montagne&#10;&#10;Description générée automatiquement">
            <a:extLst>
              <a:ext uri="{FF2B5EF4-FFF2-40B4-BE49-F238E27FC236}">
                <a16:creationId xmlns:a16="http://schemas.microsoft.com/office/drawing/2014/main" id="{F80A4E07-5DCE-ADDF-96EB-848FFBCFA3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062" y="1466145"/>
            <a:ext cx="5328000" cy="399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742BBFB-6EB2-5503-8D46-6A7019BE3168}"/>
              </a:ext>
            </a:extLst>
          </p:cNvPr>
          <p:cNvSpPr txBox="1"/>
          <p:nvPr/>
        </p:nvSpPr>
        <p:spPr>
          <a:xfrm>
            <a:off x="3239386" y="158095"/>
            <a:ext cx="66382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5404519-D50B-8CF5-CC33-601D6C8167F4}"/>
              </a:ext>
            </a:extLst>
          </p:cNvPr>
          <p:cNvSpPr txBox="1"/>
          <p:nvPr/>
        </p:nvSpPr>
        <p:spPr>
          <a:xfrm>
            <a:off x="1920949" y="872635"/>
            <a:ext cx="8952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 Canyon De </a:t>
            </a:r>
            <a:r>
              <a:rPr lang="fr-FR" sz="2800" b="1" dirty="0" err="1">
                <a:solidFill>
                  <a:srgbClr val="FFFF00"/>
                </a:solidFill>
              </a:rPr>
              <a:t>Fjaorargljufur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C37FBDE-D3E3-8085-CEDC-8CA92F118938}"/>
              </a:ext>
            </a:extLst>
          </p:cNvPr>
          <p:cNvSpPr txBox="1"/>
          <p:nvPr/>
        </p:nvSpPr>
        <p:spPr>
          <a:xfrm>
            <a:off x="3946430" y="5462145"/>
            <a:ext cx="10621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E756F10-C5E1-CA66-2D9E-12ED1A4060C0}"/>
              </a:ext>
            </a:extLst>
          </p:cNvPr>
          <p:cNvSpPr txBox="1"/>
          <p:nvPr/>
        </p:nvSpPr>
        <p:spPr>
          <a:xfrm>
            <a:off x="5717375" y="5915075"/>
            <a:ext cx="5156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3391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202</Words>
  <Application>Microsoft Office PowerPoint</Application>
  <PresentationFormat>Grand écran</PresentationFormat>
  <Paragraphs>15</Paragraphs>
  <Slides>23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2024-11-17T08:09:35Z</dcterms:created>
  <dcterms:modified xsi:type="dcterms:W3CDTF">2024-12-10T07:03:43Z</dcterms:modified>
</cp:coreProperties>
</file>