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47"/>
  </p:notesMasterIdLst>
  <p:sldIdLst>
    <p:sldId id="256" r:id="rId4"/>
    <p:sldId id="258" r:id="rId5"/>
    <p:sldId id="259" r:id="rId6"/>
    <p:sldId id="277" r:id="rId7"/>
    <p:sldId id="260" r:id="rId8"/>
    <p:sldId id="261" r:id="rId9"/>
    <p:sldId id="273" r:id="rId10"/>
    <p:sldId id="262" r:id="rId11"/>
    <p:sldId id="263" r:id="rId12"/>
    <p:sldId id="288" r:id="rId13"/>
    <p:sldId id="264" r:id="rId14"/>
    <p:sldId id="292" r:id="rId15"/>
    <p:sldId id="265" r:id="rId16"/>
    <p:sldId id="275" r:id="rId17"/>
    <p:sldId id="266" r:id="rId18"/>
    <p:sldId id="291" r:id="rId19"/>
    <p:sldId id="269" r:id="rId20"/>
    <p:sldId id="299" r:id="rId21"/>
    <p:sldId id="268" r:id="rId22"/>
    <p:sldId id="289" r:id="rId23"/>
    <p:sldId id="270" r:id="rId24"/>
    <p:sldId id="271" r:id="rId25"/>
    <p:sldId id="272" r:id="rId26"/>
    <p:sldId id="274" r:id="rId27"/>
    <p:sldId id="276" r:id="rId28"/>
    <p:sldId id="285" r:id="rId29"/>
    <p:sldId id="278" r:id="rId30"/>
    <p:sldId id="279" r:id="rId31"/>
    <p:sldId id="280" r:id="rId32"/>
    <p:sldId id="287" r:id="rId33"/>
    <p:sldId id="282" r:id="rId34"/>
    <p:sldId id="283" r:id="rId35"/>
    <p:sldId id="286" r:id="rId36"/>
    <p:sldId id="284" r:id="rId37"/>
    <p:sldId id="290" r:id="rId38"/>
    <p:sldId id="281" r:id="rId39"/>
    <p:sldId id="293" r:id="rId40"/>
    <p:sldId id="295" r:id="rId41"/>
    <p:sldId id="294" r:id="rId42"/>
    <p:sldId id="296" r:id="rId43"/>
    <p:sldId id="297" r:id="rId44"/>
    <p:sldId id="298" r:id="rId45"/>
    <p:sldId id="257" r:id="rId46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jhBrk0xMNWupG94x+dGSQ==" hashData="fS3owJ7oio0Xzh7f8WWEsCPajF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A8E0E3-2AFC-4C91-9021-E1EF592880EE}" type="datetimeFigureOut">
              <a:rPr lang="fr-FR" smtClean="0"/>
              <a:t>18/12/2024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32B6DC-E9EC-4A49-8982-ADD24074DD06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2B6DC-E9EC-4A49-8982-ADD24074DD06}" type="slidenum">
              <a:rPr lang="fr-FR" smtClean="0"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2B6DC-E9EC-4A49-8982-ADD24074DD06}" type="slidenum">
              <a:rPr lang="fr-FR" smtClean="0"/>
              <a:t>25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32B6DC-E9EC-4A49-8982-ADD24074DD06}" type="slidenum">
              <a:rPr lang="fr-FR" smtClean="0"/>
              <a:t>26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95C9-71A9-49B2-B723-7B2851D5C4F7}" type="datetimeFigureOut">
              <a:rPr lang="fr-FR" smtClean="0"/>
              <a:pPr/>
              <a:t>18/12/2024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0278E-E5E0-4218-A733-93D75FCFC5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95C9-71A9-49B2-B723-7B2851D5C4F7}" type="datetimeFigureOut">
              <a:rPr lang="fr-FR" smtClean="0"/>
              <a:pPr/>
              <a:t>18/12/2024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0278E-E5E0-4218-A733-93D75FCFC5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95C9-71A9-49B2-B723-7B2851D5C4F7}" type="datetimeFigureOut">
              <a:rPr lang="fr-FR" smtClean="0"/>
              <a:pPr/>
              <a:t>18/12/2024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0278E-E5E0-4218-A733-93D75FCFC5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95C9-71A9-49B2-B723-7B2851D5C4F7}" type="datetimeFigureOut">
              <a:rPr lang="fr-FR" smtClean="0"/>
              <a:pPr/>
              <a:t>18/12/2024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0278E-E5E0-4218-A733-93D75FCFC5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95C9-71A9-49B2-B723-7B2851D5C4F7}" type="datetimeFigureOut">
              <a:rPr lang="fr-FR" smtClean="0"/>
              <a:pPr/>
              <a:t>18/12/2024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0278E-E5E0-4218-A733-93D75FCFC5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95C9-71A9-49B2-B723-7B2851D5C4F7}" type="datetimeFigureOut">
              <a:rPr lang="fr-FR" smtClean="0"/>
              <a:pPr/>
              <a:t>18/12/2024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0278E-E5E0-4218-A733-93D75FCFC5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95C9-71A9-49B2-B723-7B2851D5C4F7}" type="datetimeFigureOut">
              <a:rPr lang="fr-FR" smtClean="0"/>
              <a:pPr/>
              <a:t>18/12/2024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0278E-E5E0-4218-A733-93D75FCFC5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95C9-71A9-49B2-B723-7B2851D5C4F7}" type="datetimeFigureOut">
              <a:rPr lang="fr-FR" smtClean="0"/>
              <a:pPr/>
              <a:t>18/12/2024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0278E-E5E0-4218-A733-93D75FCFC5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95C9-71A9-49B2-B723-7B2851D5C4F7}" type="datetimeFigureOut">
              <a:rPr lang="fr-FR" smtClean="0"/>
              <a:pPr/>
              <a:t>18/12/2024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0278E-E5E0-4218-A733-93D75FCFC5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95C9-71A9-49B2-B723-7B2851D5C4F7}" type="datetimeFigureOut">
              <a:rPr lang="fr-FR" smtClean="0"/>
              <a:pPr/>
              <a:t>18/12/2024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0278E-E5E0-4218-A733-93D75FCFC5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F95C9-71A9-49B2-B723-7B2851D5C4F7}" type="datetimeFigureOut">
              <a:rPr lang="fr-FR" smtClean="0"/>
              <a:pPr/>
              <a:t>18/12/2024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0278E-E5E0-4218-A733-93D75FCFC5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8" y="1791874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527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6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1" y="3703765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1" y="244177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7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2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2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67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06" y="134483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50" y="134483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79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75" indent="0">
              <a:buNone/>
              <a:defRPr sz="2100" b="1"/>
            </a:lvl2pPr>
            <a:lvl3pPr marL="952942" indent="0">
              <a:buNone/>
              <a:defRPr sz="1800" b="1"/>
            </a:lvl3pPr>
            <a:lvl4pPr marL="1429376" indent="0">
              <a:buNone/>
              <a:defRPr sz="1700" b="1"/>
            </a:lvl4pPr>
            <a:lvl5pPr marL="1905851" indent="0">
              <a:buNone/>
              <a:defRPr sz="1700" b="1"/>
            </a:lvl5pPr>
            <a:lvl6pPr marL="2382291" indent="0">
              <a:buNone/>
              <a:defRPr sz="1700" b="1"/>
            </a:lvl6pPr>
            <a:lvl7pPr marL="2858760" indent="0">
              <a:buNone/>
              <a:defRPr sz="1700" b="1"/>
            </a:lvl7pPr>
            <a:lvl8pPr marL="3335217" indent="0">
              <a:buNone/>
              <a:defRPr sz="1700" b="1"/>
            </a:lvl8pPr>
            <a:lvl9pPr marL="381167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3" y="1289579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75" indent="0">
              <a:buNone/>
              <a:defRPr sz="2100" b="1"/>
            </a:lvl2pPr>
            <a:lvl3pPr marL="952942" indent="0">
              <a:buNone/>
              <a:defRPr sz="1800" b="1"/>
            </a:lvl3pPr>
            <a:lvl4pPr marL="1429376" indent="0">
              <a:buNone/>
              <a:defRPr sz="1700" b="1"/>
            </a:lvl4pPr>
            <a:lvl5pPr marL="1905851" indent="0">
              <a:buNone/>
              <a:defRPr sz="1700" b="1"/>
            </a:lvl5pPr>
            <a:lvl6pPr marL="2382291" indent="0">
              <a:buNone/>
              <a:defRPr sz="1700" b="1"/>
            </a:lvl6pPr>
            <a:lvl7pPr marL="2858760" indent="0">
              <a:buNone/>
              <a:defRPr sz="1700" b="1"/>
            </a:lvl7pPr>
            <a:lvl8pPr marL="3335217" indent="0">
              <a:buNone/>
              <a:defRPr sz="1700" b="1"/>
            </a:lvl8pPr>
            <a:lvl9pPr marL="381167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3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780" y="231534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20" y="231077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780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75" indent="0">
              <a:buNone/>
              <a:defRPr sz="1300"/>
            </a:lvl2pPr>
            <a:lvl3pPr marL="952942" indent="0">
              <a:buNone/>
              <a:defRPr sz="1100"/>
            </a:lvl3pPr>
            <a:lvl4pPr marL="1429376" indent="0">
              <a:buNone/>
              <a:defRPr sz="1000"/>
            </a:lvl4pPr>
            <a:lvl5pPr marL="1905851" indent="0">
              <a:buNone/>
              <a:defRPr sz="1000"/>
            </a:lvl5pPr>
            <a:lvl6pPr marL="2382291" indent="0">
              <a:buNone/>
              <a:defRPr sz="1000"/>
            </a:lvl6pPr>
            <a:lvl7pPr marL="2858760" indent="0">
              <a:buNone/>
              <a:defRPr sz="1000"/>
            </a:lvl7pPr>
            <a:lvl8pPr marL="3335217" indent="0">
              <a:buNone/>
              <a:defRPr sz="1000"/>
            </a:lvl8pPr>
            <a:lvl9pPr marL="381167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4428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7042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75" indent="0">
              <a:buNone/>
              <a:defRPr sz="2900"/>
            </a:lvl2pPr>
            <a:lvl3pPr marL="952942" indent="0">
              <a:buNone/>
              <a:defRPr sz="2500"/>
            </a:lvl3pPr>
            <a:lvl4pPr marL="1429376" indent="0">
              <a:buNone/>
              <a:defRPr sz="2100"/>
            </a:lvl4pPr>
            <a:lvl5pPr marL="1905851" indent="0">
              <a:buNone/>
              <a:defRPr sz="2100"/>
            </a:lvl5pPr>
            <a:lvl6pPr marL="2382291" indent="0">
              <a:buNone/>
              <a:defRPr sz="2100"/>
            </a:lvl6pPr>
            <a:lvl7pPr marL="2858760" indent="0">
              <a:buNone/>
              <a:defRPr sz="2100"/>
            </a:lvl7pPr>
            <a:lvl8pPr marL="3335217" indent="0">
              <a:buNone/>
              <a:defRPr sz="2100"/>
            </a:lvl8pPr>
            <a:lvl9pPr marL="3811671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75" indent="0">
              <a:buNone/>
              <a:defRPr sz="1300"/>
            </a:lvl2pPr>
            <a:lvl3pPr marL="952942" indent="0">
              <a:buNone/>
              <a:defRPr sz="1100"/>
            </a:lvl3pPr>
            <a:lvl4pPr marL="1429376" indent="0">
              <a:buNone/>
              <a:defRPr sz="1000"/>
            </a:lvl4pPr>
            <a:lvl5pPr marL="1905851" indent="0">
              <a:buNone/>
              <a:defRPr sz="1000"/>
            </a:lvl5pPr>
            <a:lvl6pPr marL="2382291" indent="0">
              <a:buNone/>
              <a:defRPr sz="1000"/>
            </a:lvl6pPr>
            <a:lvl7pPr marL="2858760" indent="0">
              <a:buNone/>
              <a:defRPr sz="1000"/>
            </a:lvl7pPr>
            <a:lvl8pPr marL="3335217" indent="0">
              <a:buNone/>
              <a:defRPr sz="1000"/>
            </a:lvl8pPr>
            <a:lvl9pPr marL="381167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0" y="232410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390" y="232410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8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6F95C9-71A9-49B2-B723-7B2851D5C4F7}" type="datetimeFigureOut">
              <a:rPr lang="fr-FR" smtClean="0"/>
              <a:pPr/>
              <a:t>18/12/2024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0278E-E5E0-4218-A733-93D75FCFC52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8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6" y="232925"/>
            <a:ext cx="7776687" cy="960174"/>
          </a:xfrm>
          <a:prstGeom prst="rect">
            <a:avLst/>
          </a:prstGeom>
        </p:spPr>
        <p:txBody>
          <a:bodyPr vert="horz" lIns="94874" tIns="47435" rIns="94874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6" y="1344838"/>
            <a:ext cx="7776687" cy="3802019"/>
          </a:xfrm>
          <a:prstGeom prst="rect">
            <a:avLst/>
          </a:prstGeom>
        </p:spPr>
        <p:txBody>
          <a:bodyPr vert="horz" lIns="94874" tIns="47435" rIns="94874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867" y="5341392"/>
            <a:ext cx="2016178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l" defTabSz="9529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084" y="5341392"/>
            <a:ext cx="2736242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ctr" defTabSz="9529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229" y="5341392"/>
            <a:ext cx="2016178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r" defTabSz="9529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8000">
    <p:random/>
  </p:transition>
  <p:txStyles>
    <p:titleStyle>
      <a:lvl1pPr algn="ctr" defTabSz="95294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59" indent="-357359" algn="l" defTabSz="95294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37" indent="-297789" algn="l" defTabSz="95294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49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607" indent="-238248" algn="l" defTabSz="95294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67" indent="-238248" algn="l" defTabSz="95294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517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6982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55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921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75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42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76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51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291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60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217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671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8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0.png"/><Relationship Id="rId4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0.png"/><Relationship Id="rId4" Type="http://schemas.openxmlformats.org/officeDocument/2006/relationships/image" Target="../media/image3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5.png"/><Relationship Id="rId4" Type="http://schemas.openxmlformats.org/officeDocument/2006/relationships/image" Target="../media/image2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2.wav"/><Relationship Id="rId6" Type="http://schemas.openxmlformats.org/officeDocument/2006/relationships/image" Target="../media/image55.png"/><Relationship Id="rId5" Type="http://schemas.openxmlformats.org/officeDocument/2006/relationships/image" Target="../media/image15.png"/><Relationship Id="rId4" Type="http://schemas.openxmlformats.org/officeDocument/2006/relationships/image" Target="../media/image3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8.gif"/><Relationship Id="rId5" Type="http://schemas.openxmlformats.org/officeDocument/2006/relationships/image" Target="../media/image57.gif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5.png"/><Relationship Id="rId4" Type="http://schemas.openxmlformats.org/officeDocument/2006/relationships/image" Target="../media/image60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0.png"/><Relationship Id="rId4" Type="http://schemas.openxmlformats.org/officeDocument/2006/relationships/image" Target="../media/image79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png"/><Relationship Id="rId5" Type="http://schemas.openxmlformats.org/officeDocument/2006/relationships/image" Target="../media/image88.gif"/><Relationship Id="rId4" Type="http://schemas.openxmlformats.org/officeDocument/2006/relationships/image" Target="../media/image87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png"/><Relationship Id="rId5" Type="http://schemas.openxmlformats.org/officeDocument/2006/relationships/image" Target="../media/image92.jpeg"/><Relationship Id="rId4" Type="http://schemas.openxmlformats.org/officeDocument/2006/relationships/image" Target="../media/image91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gif"/><Relationship Id="rId3" Type="http://schemas.openxmlformats.org/officeDocument/2006/relationships/image" Target="../media/image94.gif"/><Relationship Id="rId7" Type="http://schemas.openxmlformats.org/officeDocument/2006/relationships/image" Target="../media/image97.gif"/><Relationship Id="rId2" Type="http://schemas.openxmlformats.org/officeDocument/2006/relationships/image" Target="../media/image93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png"/><Relationship Id="rId5" Type="http://schemas.openxmlformats.org/officeDocument/2006/relationships/image" Target="../media/image96.jpeg"/><Relationship Id="rId4" Type="http://schemas.openxmlformats.org/officeDocument/2006/relationships/image" Target="../media/image95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2.gif"/><Relationship Id="rId5" Type="http://schemas.openxmlformats.org/officeDocument/2006/relationships/image" Target="../media/image101.gif"/><Relationship Id="rId4" Type="http://schemas.openxmlformats.org/officeDocument/2006/relationships/image" Target="../media/image10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gif"/><Relationship Id="rId3" Type="http://schemas.openxmlformats.org/officeDocument/2006/relationships/image" Target="../media/image104.gif"/><Relationship Id="rId7" Type="http://schemas.openxmlformats.org/officeDocument/2006/relationships/image" Target="../media/image108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07.gif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60000">
            <a:off x="6636288" y="531"/>
            <a:ext cx="1667138" cy="1480510"/>
          </a:xfrm>
          <a:prstGeom prst="rect">
            <a:avLst/>
          </a:prstGeom>
        </p:spPr>
      </p:pic>
      <p:pic>
        <p:nvPicPr>
          <p:cNvPr id="11" name="Image 10" descr="1244760_1720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3713" y="1547473"/>
            <a:ext cx="1578720" cy="1485626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6696645" y="4212000"/>
            <a:ext cx="1620069" cy="1188805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</a:t>
            </a:r>
            <a:r>
              <a:rPr lang="fr-FR" sz="12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un  </a:t>
            </a:r>
            <a:endParaRPr lang="fr-FR" sz="12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  <a:p>
            <a:pPr algn="ctr" defTabSz="954319"/>
            <a:r>
              <a:rPr lang="fr-FR" sz="12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visiteur  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en  l’Alsace à noël   </a:t>
            </a:r>
          </a:p>
          <a:p>
            <a:pPr algn="ctr" defTabSz="954319"/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10" name="ZoneTexte 9"/>
          <p:cNvSpPr txBox="1">
            <a:spLocks noChangeAspect="1"/>
          </p:cNvSpPr>
          <p:nvPr/>
        </p:nvSpPr>
        <p:spPr>
          <a:xfrm rot="-1140000">
            <a:off x="3708000" y="1404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0000" y="1584002"/>
            <a:ext cx="2016224" cy="2062099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algn="ctr"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algn="ctr"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algn="ctr"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en alsace</a:t>
            </a:r>
          </a:p>
        </p:txBody>
      </p:sp>
      <p:sp>
        <p:nvSpPr>
          <p:cNvPr id="13" name="ZoneTexte 12"/>
          <p:cNvSpPr txBox="1">
            <a:spLocks noChangeAspect="1"/>
          </p:cNvSpPr>
          <p:nvPr/>
        </p:nvSpPr>
        <p:spPr>
          <a:xfrm>
            <a:off x="2196000" y="144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pic>
        <p:nvPicPr>
          <p:cNvPr id="14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08415" y="-36000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6552000" y="1548000"/>
            <a:ext cx="1979835" cy="2508522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Noël n’est pas un jour ni une saison, </a:t>
            </a:r>
          </a:p>
          <a:p>
            <a:pPr algn="ctr" defTabSz="764968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c’est un état d’esprit. </a:t>
            </a:r>
          </a:p>
          <a:p>
            <a:pPr algn="ctr" defTabSz="764968"/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Calvin Coolidge</a:t>
            </a:r>
          </a:p>
        </p:txBody>
      </p:sp>
      <p:sp>
        <p:nvSpPr>
          <p:cNvPr id="17" name="Rectangle 16"/>
          <p:cNvSpPr>
            <a:spLocks noChangeAspect="1"/>
          </p:cNvSpPr>
          <p:nvPr/>
        </p:nvSpPr>
        <p:spPr>
          <a:xfrm>
            <a:off x="396002" y="3924000"/>
            <a:ext cx="6170083" cy="1754322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Sentier des Fenêtres </a:t>
            </a:r>
          </a:p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 Noël à </a:t>
            </a:r>
            <a:r>
              <a:rPr lang="fr-FR" sz="5400" b="1" dirty="0" err="1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Hunspach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pic>
        <p:nvPicPr>
          <p:cNvPr id="18" name="silent-night-acoustic-indie-version-127052.wav">
            <a:hlinkClick r:id="" action="ppaction://media"/>
          </p:cNvPr>
          <p:cNvPicPr>
            <a:picLocks noRot="1" noChangeAspect="1"/>
          </p:cNvPicPr>
          <p:nvPr>
            <a:wavAudioFile r:embed="rId1" name="silent-night-acoustic-indie-version-127052.wav"/>
          </p:nvPr>
        </p:nvPicPr>
        <p:blipFill>
          <a:blip r:embed="rId7" cstate="print"/>
          <a:stretch>
            <a:fillRect/>
          </a:stretch>
        </p:blipFill>
        <p:spPr>
          <a:xfrm>
            <a:off x="5832549" y="864295"/>
            <a:ext cx="244475" cy="244475"/>
          </a:xfrm>
          <a:prstGeom prst="rect">
            <a:avLst/>
          </a:prstGeom>
        </p:spPr>
      </p:pic>
      <p:pic>
        <p:nvPicPr>
          <p:cNvPr id="19" name="Image 18" descr="Animated_Merry_Christmas garland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3998" y="252000"/>
            <a:ext cx="1605415" cy="1152000"/>
          </a:xfrm>
          <a:prstGeom prst="rect">
            <a:avLst/>
          </a:prstGeom>
        </p:spPr>
      </p:pic>
      <p:pic>
        <p:nvPicPr>
          <p:cNvPr id="23" name="Image 22" descr="joyeux-noel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-60000">
            <a:off x="2304000" y="1368000"/>
            <a:ext cx="1798087" cy="1224000"/>
          </a:xfrm>
          <a:prstGeom prst="rect">
            <a:avLst/>
          </a:prstGeom>
        </p:spPr>
      </p:pic>
    </p:spTree>
  </p:cSld>
  <p:clrMapOvr>
    <a:masterClrMapping/>
  </p:clrMapOvr>
  <p:transition spd="med" advTm="3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800"/>
                            </p:stCondLst>
                            <p:childTnLst>
                              <p:par>
                                <p:cTn id="4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8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800"/>
                            </p:stCondLst>
                            <p:childTnLst>
                              <p:par>
                                <p:cTn id="4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4"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9" grpId="0"/>
      <p:bldP spid="10" grpId="0"/>
      <p:bldP spid="12" grpId="0"/>
      <p:bldP spid="13" grpId="0"/>
      <p:bldP spid="15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3011733-fenetres-de-noel-1-1600x900.jpg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000" y="450304"/>
            <a:ext cx="8064000" cy="4860429"/>
          </a:xfrm>
          <a:prstGeom prst="rect">
            <a:avLst/>
          </a:prstGeom>
        </p:spPr>
      </p:pic>
      <p:pic>
        <p:nvPicPr>
          <p:cNvPr id="4" name="Image 3" descr="1571347_27ee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2000" y="576000"/>
            <a:ext cx="3048000" cy="1074420"/>
          </a:xfrm>
          <a:prstGeom prst="rect">
            <a:avLst/>
          </a:prstGeom>
        </p:spPr>
      </p:pic>
      <p:pic>
        <p:nvPicPr>
          <p:cNvPr id="6" name="Image 5" descr="1571347_27ee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00" y="576000"/>
            <a:ext cx="3048000" cy="1074420"/>
          </a:xfrm>
          <a:prstGeom prst="rect">
            <a:avLst/>
          </a:prstGeom>
        </p:spPr>
      </p:pic>
      <p:pic>
        <p:nvPicPr>
          <p:cNvPr id="5" name="Image 4" descr="1571347_27ee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24000" y="576000"/>
            <a:ext cx="3048000" cy="1074420"/>
          </a:xfrm>
          <a:prstGeom prst="rect">
            <a:avLst/>
          </a:prstGeom>
        </p:spPr>
      </p:pic>
      <p:pic>
        <p:nvPicPr>
          <p:cNvPr id="7" name="Image 6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064448_6602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648000"/>
            <a:ext cx="1152128" cy="1744980"/>
          </a:xfrm>
          <a:prstGeom prst="rect">
            <a:avLst/>
          </a:prstGeom>
        </p:spPr>
      </p:pic>
      <p:pic>
        <p:nvPicPr>
          <p:cNvPr id="6" name="Image 5" descr="1064448_6602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96645" y="684000"/>
            <a:ext cx="1440160" cy="1744980"/>
          </a:xfrm>
          <a:prstGeom prst="rect">
            <a:avLst/>
          </a:prstGeom>
        </p:spPr>
      </p:pic>
      <p:pic>
        <p:nvPicPr>
          <p:cNvPr id="2" name="Image 1" descr="410841959_673364411647998_199662296349346256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88000" y="0"/>
            <a:ext cx="4320779" cy="5761038"/>
          </a:xfrm>
          <a:prstGeom prst="rect">
            <a:avLst/>
          </a:prstGeom>
        </p:spPr>
      </p:pic>
      <p:pic>
        <p:nvPicPr>
          <p:cNvPr id="7" name="Image 6" descr="1064448_6602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96000" y="2880000"/>
            <a:ext cx="1440160" cy="1744980"/>
          </a:xfrm>
          <a:prstGeom prst="rect">
            <a:avLst/>
          </a:prstGeom>
        </p:spPr>
      </p:pic>
      <p:pic>
        <p:nvPicPr>
          <p:cNvPr id="8" name="Image 7" descr="1064448_6602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2880000"/>
            <a:ext cx="1152128" cy="1744980"/>
          </a:xfrm>
          <a:prstGeom prst="rect">
            <a:avLst/>
          </a:prstGeom>
        </p:spPr>
      </p:pic>
      <p:pic>
        <p:nvPicPr>
          <p:cNvPr id="9" name="Image 8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807410_673363424981430_84666730515865282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2781" y="194469"/>
            <a:ext cx="7315200" cy="5372100"/>
          </a:xfrm>
          <a:prstGeom prst="rect">
            <a:avLst/>
          </a:prstGeom>
        </p:spPr>
      </p:pic>
      <p:pic>
        <p:nvPicPr>
          <p:cNvPr id="7" name="Image 6" descr="R 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324000"/>
            <a:ext cx="8640000" cy="2050767"/>
          </a:xfrm>
          <a:prstGeom prst="rect">
            <a:avLst/>
          </a:prstGeom>
        </p:spPr>
      </p:pic>
      <p:pic>
        <p:nvPicPr>
          <p:cNvPr id="5" name="Image 4" descr="R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R (2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360000">
            <a:off x="288000" y="576000"/>
            <a:ext cx="1678883" cy="720000"/>
          </a:xfrm>
          <a:prstGeom prst="rect">
            <a:avLst/>
          </a:prstGeom>
        </p:spPr>
      </p:pic>
      <p:pic>
        <p:nvPicPr>
          <p:cNvPr id="8" name="Image 7" descr="R (2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60000">
            <a:off x="6552000" y="2736000"/>
            <a:ext cx="1908000" cy="818259"/>
          </a:xfrm>
          <a:prstGeom prst="rect">
            <a:avLst/>
          </a:prstGeom>
        </p:spPr>
      </p:pic>
      <p:pic>
        <p:nvPicPr>
          <p:cNvPr id="6" name="Image 5" descr="R (2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-360000">
            <a:off x="6590166" y="527752"/>
            <a:ext cx="1908000" cy="818259"/>
          </a:xfrm>
          <a:prstGeom prst="rect">
            <a:avLst/>
          </a:prstGeom>
        </p:spPr>
      </p:pic>
      <p:pic>
        <p:nvPicPr>
          <p:cNvPr id="7" name="Image 6" descr="R (2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60000">
            <a:off x="288000" y="2736000"/>
            <a:ext cx="1678883" cy="720000"/>
          </a:xfrm>
          <a:prstGeom prst="rect">
            <a:avLst/>
          </a:prstGeom>
        </p:spPr>
      </p:pic>
      <p:pic>
        <p:nvPicPr>
          <p:cNvPr id="2" name="Image 1" descr="411039540_673363388314767_833869671768349731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9" name="Image 8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1045827_673363628314743_6254707917682352504_n.jpg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137319"/>
            <a:ext cx="7704000" cy="5486400"/>
          </a:xfrm>
          <a:prstGeom prst="rect">
            <a:avLst/>
          </a:prstGeom>
        </p:spPr>
      </p:pic>
      <p:pic>
        <p:nvPicPr>
          <p:cNvPr id="9" name="Image 8" descr="1064447_c393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36000" y="648000"/>
            <a:ext cx="3048000" cy="1752600"/>
          </a:xfrm>
          <a:prstGeom prst="rect">
            <a:avLst/>
          </a:prstGeom>
        </p:spPr>
      </p:pic>
      <p:pic>
        <p:nvPicPr>
          <p:cNvPr id="10" name="Image 9" descr="1064447_c393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828000" y="648000"/>
            <a:ext cx="3048000" cy="1752600"/>
          </a:xfrm>
          <a:prstGeom prst="rect">
            <a:avLst/>
          </a:prstGeom>
        </p:spPr>
      </p:pic>
      <p:pic>
        <p:nvPicPr>
          <p:cNvPr id="11" name="Image 10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3600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700855_673363721648067_3639285943698412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2781" y="137319"/>
            <a:ext cx="7315200" cy="5486400"/>
          </a:xfrm>
          <a:prstGeom prst="rect">
            <a:avLst/>
          </a:prstGeom>
        </p:spPr>
      </p:pic>
      <p:pic>
        <p:nvPicPr>
          <p:cNvPr id="4" name="Image 3" descr="guirlande-gi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62200" cy="1257300"/>
          </a:xfrm>
          <a:prstGeom prst="rect">
            <a:avLst/>
          </a:prstGeom>
        </p:spPr>
      </p:pic>
      <p:pic>
        <p:nvPicPr>
          <p:cNvPr id="6" name="Image 5" descr="guirlande-gi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2000" y="0"/>
            <a:ext cx="2362200" cy="1257300"/>
          </a:xfrm>
          <a:prstGeom prst="rect">
            <a:avLst/>
          </a:prstGeom>
        </p:spPr>
      </p:pic>
      <p:pic>
        <p:nvPicPr>
          <p:cNvPr id="7" name="Image 6" descr="guirlande-gi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0000" y="-36000"/>
            <a:ext cx="2362200" cy="1257300"/>
          </a:xfrm>
          <a:prstGeom prst="rect">
            <a:avLst/>
          </a:prstGeom>
        </p:spPr>
      </p:pic>
      <p:pic>
        <p:nvPicPr>
          <p:cNvPr id="8" name="Image 7" descr="guirlande-gi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64000" y="0"/>
            <a:ext cx="2362200" cy="1257300"/>
          </a:xfrm>
          <a:prstGeom prst="rect">
            <a:avLst/>
          </a:prstGeom>
        </p:spPr>
      </p:pic>
      <p:pic>
        <p:nvPicPr>
          <p:cNvPr id="10" name="Image 9" descr="R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1051913_673363918314714_86724141494887912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6" name="Image 5" descr="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" y="720000"/>
            <a:ext cx="1236316" cy="1620000"/>
          </a:xfrm>
          <a:prstGeom prst="rect">
            <a:avLst/>
          </a:prstGeom>
        </p:spPr>
      </p:pic>
      <p:pic>
        <p:nvPicPr>
          <p:cNvPr id="7" name="Image 6" descr="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600000" flipH="1">
            <a:off x="6840000" y="720000"/>
            <a:ext cx="1236316" cy="1620000"/>
          </a:xfrm>
          <a:prstGeom prst="rect">
            <a:avLst/>
          </a:prstGeom>
        </p:spPr>
      </p:pic>
      <p:pic>
        <p:nvPicPr>
          <p:cNvPr id="8" name="Image 7" descr="R (5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3997" y="2520000"/>
            <a:ext cx="617220" cy="2255520"/>
          </a:xfrm>
          <a:prstGeom prst="rect">
            <a:avLst/>
          </a:prstGeom>
        </p:spPr>
      </p:pic>
      <p:pic>
        <p:nvPicPr>
          <p:cNvPr id="9" name="Image 8" descr="R (5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984000" y="2520000"/>
            <a:ext cx="617220" cy="2255520"/>
          </a:xfrm>
          <a:prstGeom prst="rect">
            <a:avLst/>
          </a:prstGeom>
        </p:spPr>
      </p:pic>
      <p:pic>
        <p:nvPicPr>
          <p:cNvPr id="10" name="Image 9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1058726_673363528314753_12008754959916426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137319"/>
            <a:ext cx="7968000" cy="5976000"/>
          </a:xfrm>
          <a:prstGeom prst="rect">
            <a:avLst/>
          </a:prstGeom>
        </p:spPr>
      </p:pic>
      <p:pic>
        <p:nvPicPr>
          <p:cNvPr id="6" name="Image 5" descr="gif-anime-images-gratuites-fotomel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792000" y="612000"/>
            <a:ext cx="917010" cy="720000"/>
          </a:xfrm>
          <a:prstGeom prst="rect">
            <a:avLst/>
          </a:prstGeom>
        </p:spPr>
      </p:pic>
      <p:pic>
        <p:nvPicPr>
          <p:cNvPr id="5" name="Image 4" descr="gif-anime-images-gratuites-fotomel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1260000" y="648000"/>
            <a:ext cx="917010" cy="720000"/>
          </a:xfrm>
          <a:prstGeom prst="rect">
            <a:avLst/>
          </a:prstGeom>
        </p:spPr>
      </p:pic>
      <p:pic>
        <p:nvPicPr>
          <p:cNvPr id="7" name="Image 6" descr="gif-anime-images-gratuites-fotomel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6984000" y="612000"/>
            <a:ext cx="917010" cy="720000"/>
          </a:xfrm>
          <a:prstGeom prst="rect">
            <a:avLst/>
          </a:prstGeom>
        </p:spPr>
      </p:pic>
      <p:pic>
        <p:nvPicPr>
          <p:cNvPr id="8" name="Image 7" descr="gif-anime-images-gratuites-fotomel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6192000" y="576000"/>
            <a:ext cx="962861" cy="756000"/>
          </a:xfrm>
          <a:prstGeom prst="rect">
            <a:avLst/>
          </a:prstGeom>
        </p:spPr>
      </p:pic>
      <p:pic>
        <p:nvPicPr>
          <p:cNvPr id="10" name="Image 9" descr="gif-anime-images-gratuites-fotomel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84000" y="4464000"/>
            <a:ext cx="917010" cy="720000"/>
          </a:xfrm>
          <a:prstGeom prst="rect">
            <a:avLst/>
          </a:prstGeom>
        </p:spPr>
      </p:pic>
      <p:pic>
        <p:nvPicPr>
          <p:cNvPr id="11" name="Image 10" descr="gif-anime-images-gratuites-fotomel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08000" y="4428000"/>
            <a:ext cx="962861" cy="756000"/>
          </a:xfrm>
          <a:prstGeom prst="rect">
            <a:avLst/>
          </a:prstGeom>
        </p:spPr>
      </p:pic>
      <p:pic>
        <p:nvPicPr>
          <p:cNvPr id="12" name="Image 11" descr="gif-anime-images-gratuites-fotomel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4000" y="4356000"/>
            <a:ext cx="917010" cy="720000"/>
          </a:xfrm>
          <a:prstGeom prst="rect">
            <a:avLst/>
          </a:prstGeom>
        </p:spPr>
      </p:pic>
      <p:pic>
        <p:nvPicPr>
          <p:cNvPr id="13" name="Image 12" descr="gif-anime-images-gratuites-fotomel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8000" y="4428000"/>
            <a:ext cx="917010" cy="720000"/>
          </a:xfrm>
          <a:prstGeom prst="rect">
            <a:avLst/>
          </a:prstGeom>
        </p:spPr>
      </p:pic>
      <p:pic>
        <p:nvPicPr>
          <p:cNvPr id="15" name="Image 14" descr="R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03578_888983703419400_5589200987843247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5" name="Image 4" descr="718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40000"/>
            <a:ext cx="3429000" cy="320040"/>
          </a:xfrm>
          <a:prstGeom prst="rect">
            <a:avLst/>
          </a:prstGeom>
        </p:spPr>
      </p:pic>
      <p:pic>
        <p:nvPicPr>
          <p:cNvPr id="6" name="Image 5" descr="718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12269" y="540000"/>
            <a:ext cx="3429000" cy="320040"/>
          </a:xfrm>
          <a:prstGeom prst="rect">
            <a:avLst/>
          </a:prstGeom>
        </p:spPr>
      </p:pic>
      <p:pic>
        <p:nvPicPr>
          <p:cNvPr id="7" name="Image 6" descr="718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60000" y="576000"/>
            <a:ext cx="3429000" cy="320040"/>
          </a:xfrm>
          <a:prstGeom prst="rect">
            <a:avLst/>
          </a:prstGeom>
        </p:spPr>
      </p:pic>
      <p:pic>
        <p:nvPicPr>
          <p:cNvPr id="9" name="Image 8" descr="R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269537_673364451647994_1952141216919850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5" name="Image 4" descr="R (1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000" y="0"/>
            <a:ext cx="2189468" cy="5761038"/>
          </a:xfrm>
          <a:prstGeom prst="rect">
            <a:avLst/>
          </a:prstGeom>
        </p:spPr>
      </p:pic>
      <p:pic>
        <p:nvPicPr>
          <p:cNvPr id="6" name="Image 5" descr="R (1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6228000" y="0"/>
            <a:ext cx="2189468" cy="5761038"/>
          </a:xfrm>
          <a:prstGeom prst="rect">
            <a:avLst/>
          </a:prstGeom>
        </p:spPr>
      </p:pic>
      <p:pic>
        <p:nvPicPr>
          <p:cNvPr id="7" name="Image 6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56473_888982050086232_14584433245535235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1082842_8d435.gif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8000" y="504000"/>
            <a:ext cx="7056000" cy="4852068"/>
          </a:xfrm>
          <a:prstGeom prst="rect">
            <a:avLst/>
          </a:prstGeom>
        </p:spPr>
      </p:pic>
      <p:pic>
        <p:nvPicPr>
          <p:cNvPr id="6" name="Image 5" descr="R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R (25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900000" flipH="1">
            <a:off x="6948000" y="4428000"/>
            <a:ext cx="1037470" cy="720000"/>
          </a:xfrm>
          <a:prstGeom prst="rect">
            <a:avLst/>
          </a:prstGeom>
        </p:spPr>
      </p:pic>
      <p:pic>
        <p:nvPicPr>
          <p:cNvPr id="8" name="Image 7" descr="R (25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-240000">
            <a:off x="468000" y="4464000"/>
            <a:ext cx="1037470" cy="720000"/>
          </a:xfrm>
          <a:prstGeom prst="rect">
            <a:avLst/>
          </a:prstGeom>
        </p:spPr>
      </p:pic>
      <p:pic>
        <p:nvPicPr>
          <p:cNvPr id="2" name="Image 1" descr="412352161_673364188314687_622491522548623762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88000" y="0"/>
            <a:ext cx="4320779" cy="5761038"/>
          </a:xfrm>
          <a:prstGeom prst="rect">
            <a:avLst/>
          </a:prstGeom>
        </p:spPr>
      </p:pic>
      <p:pic>
        <p:nvPicPr>
          <p:cNvPr id="4" name="Image 3" descr="R (7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4000" y="720000"/>
            <a:ext cx="1724518" cy="3600000"/>
          </a:xfrm>
          <a:prstGeom prst="rect">
            <a:avLst/>
          </a:prstGeom>
        </p:spPr>
      </p:pic>
      <p:pic>
        <p:nvPicPr>
          <p:cNvPr id="5" name="Image 4" descr="R (7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551999" y="720000"/>
            <a:ext cx="1759008" cy="3672000"/>
          </a:xfrm>
          <a:prstGeom prst="rect">
            <a:avLst/>
          </a:prstGeom>
        </p:spPr>
      </p:pic>
      <p:pic>
        <p:nvPicPr>
          <p:cNvPr id="6" name="Image 5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725952_673363468314759_337019157159656846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781" y="137319"/>
            <a:ext cx="7315200" cy="5486400"/>
          </a:xfrm>
          <a:prstGeom prst="rect">
            <a:avLst/>
          </a:prstGeom>
        </p:spPr>
      </p:pic>
      <p:pic>
        <p:nvPicPr>
          <p:cNvPr id="7" name="Image 6" descr="guirlande-gi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000" y="-72000"/>
            <a:ext cx="2362200" cy="1257300"/>
          </a:xfrm>
          <a:prstGeom prst="rect">
            <a:avLst/>
          </a:prstGeom>
        </p:spPr>
      </p:pic>
      <p:pic>
        <p:nvPicPr>
          <p:cNvPr id="8" name="Image 7" descr="guirlande-gi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52000" y="-72000"/>
            <a:ext cx="2362200" cy="1257300"/>
          </a:xfrm>
          <a:prstGeom prst="rect">
            <a:avLst/>
          </a:prstGeom>
        </p:spPr>
      </p:pic>
      <p:pic>
        <p:nvPicPr>
          <p:cNvPr id="9" name="Image 8" descr="guirlande-gi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000" y="-72000"/>
            <a:ext cx="2362200" cy="1257300"/>
          </a:xfrm>
          <a:prstGeom prst="rect">
            <a:avLst/>
          </a:prstGeom>
        </p:spPr>
      </p:pic>
      <p:pic>
        <p:nvPicPr>
          <p:cNvPr id="10" name="Image 9" descr="guirlande-gi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04000" y="-72000"/>
            <a:ext cx="2362200" cy="1257300"/>
          </a:xfrm>
          <a:prstGeom prst="rect">
            <a:avLst/>
          </a:prstGeom>
        </p:spPr>
      </p:pic>
      <p:pic>
        <p:nvPicPr>
          <p:cNvPr id="12" name="Image 11" descr="R.png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368753_673364474981325_6825510873471458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216000"/>
            <a:ext cx="7681384" cy="5761038"/>
          </a:xfrm>
          <a:prstGeom prst="rect">
            <a:avLst/>
          </a:prstGeom>
        </p:spPr>
      </p:pic>
      <p:pic>
        <p:nvPicPr>
          <p:cNvPr id="6" name="Image 5" descr="9ee0091e8a7d7382c551c0d4bb0e70b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5436000" y="324000"/>
            <a:ext cx="2972325" cy="1692000"/>
          </a:xfrm>
          <a:prstGeom prst="rect">
            <a:avLst/>
          </a:prstGeom>
        </p:spPr>
      </p:pic>
      <p:pic>
        <p:nvPicPr>
          <p:cNvPr id="5" name="Image 4" descr="9ee0091e8a7d7382c551c0d4bb0e70b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4000" y="324000"/>
            <a:ext cx="2972325" cy="1692000"/>
          </a:xfrm>
          <a:prstGeom prst="rect">
            <a:avLst/>
          </a:prstGeom>
        </p:spPr>
      </p:pic>
      <p:pic>
        <p:nvPicPr>
          <p:cNvPr id="9" name="Image 8" descr="R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5307_888983403419430_1325382866262252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5" name="Image 4" descr="1064447_c393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-108000"/>
            <a:ext cx="4752429" cy="1752600"/>
          </a:xfrm>
          <a:prstGeom prst="rect">
            <a:avLst/>
          </a:prstGeom>
        </p:spPr>
      </p:pic>
      <p:pic>
        <p:nvPicPr>
          <p:cNvPr id="6" name="Image 5" descr="1064447_c393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7999" y="-108000"/>
            <a:ext cx="3852763" cy="1752600"/>
          </a:xfrm>
          <a:prstGeom prst="rect">
            <a:avLst/>
          </a:prstGeom>
        </p:spPr>
      </p:pic>
      <p:pic>
        <p:nvPicPr>
          <p:cNvPr id="7" name="Image 6" descr="R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12685729_673364144981358_70729148984291818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11" name="Image 10" descr="R (10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" y="0"/>
            <a:ext cx="1167588" cy="2880000"/>
          </a:xfrm>
          <a:prstGeom prst="rect">
            <a:avLst/>
          </a:prstGeom>
        </p:spPr>
      </p:pic>
      <p:pic>
        <p:nvPicPr>
          <p:cNvPr id="14" name="Image 13" descr="R (10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6000" y="2340000"/>
            <a:ext cx="1167588" cy="2880000"/>
          </a:xfrm>
          <a:prstGeom prst="rect">
            <a:avLst/>
          </a:prstGeom>
        </p:spPr>
      </p:pic>
      <p:pic>
        <p:nvPicPr>
          <p:cNvPr id="15" name="Image 14" descr="R (10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236000" y="0"/>
            <a:ext cx="1167588" cy="2880000"/>
          </a:xfrm>
          <a:prstGeom prst="rect">
            <a:avLst/>
          </a:prstGeom>
        </p:spPr>
      </p:pic>
      <p:pic>
        <p:nvPicPr>
          <p:cNvPr id="16" name="Image 15" descr="R (10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6480000" y="2340000"/>
            <a:ext cx="1167588" cy="2880000"/>
          </a:xfrm>
          <a:prstGeom prst="rect">
            <a:avLst/>
          </a:prstGeom>
        </p:spPr>
      </p:pic>
      <p:pic>
        <p:nvPicPr>
          <p:cNvPr id="17" name="Image 16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9007988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3607" y="0"/>
            <a:ext cx="8033549" cy="5761038"/>
          </a:xfrm>
          <a:prstGeom prst="rect">
            <a:avLst/>
          </a:prstGeom>
        </p:spPr>
      </p:pic>
      <p:pic>
        <p:nvPicPr>
          <p:cNvPr id="5" name="Image 4" descr="719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6000" y="432247"/>
            <a:ext cx="3375660" cy="548640"/>
          </a:xfrm>
          <a:prstGeom prst="rect">
            <a:avLst/>
          </a:prstGeom>
        </p:spPr>
      </p:pic>
      <p:pic>
        <p:nvPicPr>
          <p:cNvPr id="6" name="Image 5" descr="719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381" y="432247"/>
            <a:ext cx="3375660" cy="548640"/>
          </a:xfrm>
          <a:prstGeom prst="rect">
            <a:avLst/>
          </a:prstGeom>
        </p:spPr>
      </p:pic>
      <p:pic>
        <p:nvPicPr>
          <p:cNvPr id="7" name="Image 6" descr="R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12690113_673363778314728_719634142203010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504000"/>
            <a:ext cx="4320779" cy="5761038"/>
          </a:xfrm>
          <a:prstGeom prst="rect">
            <a:avLst/>
          </a:prstGeom>
        </p:spPr>
      </p:pic>
      <p:pic>
        <p:nvPicPr>
          <p:cNvPr id="4" name="Image 3" descr="69babd583350c38abe13ce18fa441e2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0"/>
            <a:ext cx="1215219" cy="5761038"/>
          </a:xfrm>
          <a:prstGeom prst="rect">
            <a:avLst/>
          </a:prstGeom>
        </p:spPr>
      </p:pic>
      <p:pic>
        <p:nvPicPr>
          <p:cNvPr id="5" name="Image 4" descr="69babd583350c38abe13ce18fa441e2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0000" y="0"/>
            <a:ext cx="1215219" cy="5761038"/>
          </a:xfrm>
          <a:prstGeom prst="rect">
            <a:avLst/>
          </a:prstGeom>
        </p:spPr>
      </p:pic>
      <p:pic>
        <p:nvPicPr>
          <p:cNvPr id="7" name="Image 6" descr="69babd583350c38abe13ce18fa441e2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08613" y="0"/>
            <a:ext cx="1215219" cy="5761038"/>
          </a:xfrm>
          <a:prstGeom prst="rect">
            <a:avLst/>
          </a:prstGeom>
        </p:spPr>
      </p:pic>
      <p:pic>
        <p:nvPicPr>
          <p:cNvPr id="8" name="Image 7" descr="69babd583350c38abe13ce18fa441e2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72709" y="0"/>
            <a:ext cx="1215219" cy="5761038"/>
          </a:xfrm>
          <a:prstGeom prst="rect">
            <a:avLst/>
          </a:prstGeom>
        </p:spPr>
      </p:pic>
      <p:pic>
        <p:nvPicPr>
          <p:cNvPr id="9" name="Image 8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19787_888982763419494_68631315647933581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2188" y="324000"/>
            <a:ext cx="7676386" cy="5761038"/>
          </a:xfrm>
          <a:prstGeom prst="rect">
            <a:avLst/>
          </a:prstGeom>
        </p:spPr>
      </p:pic>
      <p:pic>
        <p:nvPicPr>
          <p:cNvPr id="5" name="Image 4" descr="Animated_Merry_Christmas garlan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84002" y="576000"/>
            <a:ext cx="2166279" cy="1368000"/>
          </a:xfrm>
          <a:prstGeom prst="rect">
            <a:avLst/>
          </a:prstGeom>
        </p:spPr>
      </p:pic>
      <p:pic>
        <p:nvPicPr>
          <p:cNvPr id="7" name="Image 6" descr="Animated_Merry_Christmas garlan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84000" y="576263"/>
            <a:ext cx="2166279" cy="1368000"/>
          </a:xfrm>
          <a:prstGeom prst="rect">
            <a:avLst/>
          </a:prstGeom>
        </p:spPr>
      </p:pic>
      <p:pic>
        <p:nvPicPr>
          <p:cNvPr id="8" name="Image 7" descr="R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690121_673363584981414_10712449618619924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360000"/>
            <a:ext cx="4320779" cy="5761038"/>
          </a:xfrm>
          <a:prstGeom prst="rect">
            <a:avLst/>
          </a:prstGeom>
        </p:spPr>
      </p:pic>
      <p:pic>
        <p:nvPicPr>
          <p:cNvPr id="4" name="Image 3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3997" y="0"/>
            <a:ext cx="1101799" cy="5761038"/>
          </a:xfrm>
          <a:prstGeom prst="rect">
            <a:avLst/>
          </a:prstGeom>
        </p:spPr>
      </p:pic>
      <p:pic>
        <p:nvPicPr>
          <p:cNvPr id="5" name="Image 4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000" y="0"/>
            <a:ext cx="1101799" cy="5761038"/>
          </a:xfrm>
          <a:prstGeom prst="rect">
            <a:avLst/>
          </a:prstGeom>
        </p:spPr>
      </p:pic>
      <p:pic>
        <p:nvPicPr>
          <p:cNvPr id="6" name="Image 5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08613" y="0"/>
            <a:ext cx="1101799" cy="5761038"/>
          </a:xfrm>
          <a:prstGeom prst="rect">
            <a:avLst/>
          </a:prstGeom>
        </p:spPr>
      </p:pic>
      <p:pic>
        <p:nvPicPr>
          <p:cNvPr id="7" name="Image 6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72709" y="0"/>
            <a:ext cx="1101799" cy="5761038"/>
          </a:xfrm>
          <a:prstGeom prst="rect">
            <a:avLst/>
          </a:prstGeom>
        </p:spPr>
      </p:pic>
      <p:pic>
        <p:nvPicPr>
          <p:cNvPr id="8" name="Image 7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695790_673363348314771_67268118151271085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2781" y="324000"/>
            <a:ext cx="7315200" cy="5486400"/>
          </a:xfrm>
          <a:prstGeom prst="rect">
            <a:avLst/>
          </a:prstGeom>
        </p:spPr>
      </p:pic>
      <p:pic>
        <p:nvPicPr>
          <p:cNvPr id="4" name="Image 3" descr="717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28000" y="360239"/>
            <a:ext cx="5577840" cy="1104900"/>
          </a:xfrm>
          <a:prstGeom prst="rect">
            <a:avLst/>
          </a:prstGeom>
        </p:spPr>
      </p:pic>
      <p:pic>
        <p:nvPicPr>
          <p:cNvPr id="5" name="Image 4" descr="717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36000" y="360000"/>
            <a:ext cx="5577840" cy="1104900"/>
          </a:xfrm>
          <a:prstGeom prst="rect">
            <a:avLst/>
          </a:prstGeom>
        </p:spPr>
      </p:pic>
      <p:pic>
        <p:nvPicPr>
          <p:cNvPr id="7" name="Image 6" descr="R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696591_673363674981405_90626517705006041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396000"/>
            <a:ext cx="4320779" cy="5761038"/>
          </a:xfrm>
          <a:prstGeom prst="rect">
            <a:avLst/>
          </a:prstGeom>
        </p:spPr>
      </p:pic>
      <p:pic>
        <p:nvPicPr>
          <p:cNvPr id="5" name="Image 4" descr="R (3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584000" y="684000"/>
            <a:ext cx="5183050" cy="4644000"/>
          </a:xfrm>
          <a:prstGeom prst="rect">
            <a:avLst/>
          </a:prstGeom>
        </p:spPr>
      </p:pic>
      <p:pic>
        <p:nvPicPr>
          <p:cNvPr id="6" name="Image 5" descr="R (3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896000" y="684000"/>
            <a:ext cx="5183050" cy="4644000"/>
          </a:xfrm>
          <a:prstGeom prst="rect">
            <a:avLst/>
          </a:prstGeom>
        </p:spPr>
      </p:pic>
      <p:pic>
        <p:nvPicPr>
          <p:cNvPr id="7" name="Image 6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-180000" y="0"/>
            <a:ext cx="359941" cy="619288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700866_673363824981390_310530050056398175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781" y="137319"/>
            <a:ext cx="7315200" cy="5486400"/>
          </a:xfrm>
          <a:prstGeom prst="rect">
            <a:avLst/>
          </a:prstGeom>
        </p:spPr>
      </p:pic>
      <p:pic>
        <p:nvPicPr>
          <p:cNvPr id="5" name="Image 4" descr="1082842_8d43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1989" y="288000"/>
            <a:ext cx="7128792" cy="5313766"/>
          </a:xfrm>
          <a:prstGeom prst="rect">
            <a:avLst/>
          </a:prstGeom>
        </p:spPr>
      </p:pic>
      <p:pic>
        <p:nvPicPr>
          <p:cNvPr id="6" name="Image 5" descr="R.png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  <p:pic>
        <p:nvPicPr>
          <p:cNvPr id="7" name="silent-night_medium-2-177551.wav">
            <a:hlinkClick r:id="" action="ppaction://media"/>
          </p:cNvPr>
          <p:cNvPicPr>
            <a:picLocks noRot="1" noChangeAspect="1"/>
          </p:cNvPicPr>
          <p:nvPr>
            <a:wavAudioFile r:embed="rId1" name="silent-night_medium-2-177551.wav"/>
          </p:nvPr>
        </p:nvPicPr>
        <p:blipFill>
          <a:blip r:embed="rId6" cstate="print"/>
          <a:stretch>
            <a:fillRect/>
          </a:stretch>
        </p:blipFill>
        <p:spPr>
          <a:xfrm>
            <a:off x="4392389" y="136835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2726516_673363864981386_562965415529188003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  <p:pic>
        <p:nvPicPr>
          <p:cNvPr id="4" name="Image 3" descr="joyeuses-fetes-00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9943" y="756000"/>
            <a:ext cx="1326917" cy="756000"/>
          </a:xfrm>
          <a:prstGeom prst="rect">
            <a:avLst/>
          </a:prstGeom>
        </p:spPr>
      </p:pic>
      <p:pic>
        <p:nvPicPr>
          <p:cNvPr id="5" name="Image 4" descr="joyeuses-fetes-00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96000" y="828000"/>
            <a:ext cx="1453290" cy="828000"/>
          </a:xfrm>
          <a:prstGeom prst="rect">
            <a:avLst/>
          </a:prstGeom>
        </p:spPr>
      </p:pic>
      <p:pic>
        <p:nvPicPr>
          <p:cNvPr id="6" name="Image 5" descr="joyeuses-fetes-00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0000" y="2952000"/>
            <a:ext cx="1326917" cy="756000"/>
          </a:xfrm>
          <a:prstGeom prst="rect">
            <a:avLst/>
          </a:prstGeom>
        </p:spPr>
      </p:pic>
      <p:pic>
        <p:nvPicPr>
          <p:cNvPr id="7" name="Image 6" descr="joyeuses-fetes-00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32000" y="2880000"/>
            <a:ext cx="1453290" cy="828000"/>
          </a:xfrm>
          <a:prstGeom prst="rect">
            <a:avLst/>
          </a:prstGeom>
        </p:spPr>
      </p:pic>
      <p:pic>
        <p:nvPicPr>
          <p:cNvPr id="8" name="Image 7" descr="joyeuses-fetes-00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0000" y="1836000"/>
            <a:ext cx="1326917" cy="756000"/>
          </a:xfrm>
          <a:prstGeom prst="rect">
            <a:avLst/>
          </a:prstGeom>
        </p:spPr>
      </p:pic>
      <p:pic>
        <p:nvPicPr>
          <p:cNvPr id="9" name="Image 8" descr="joyeuses-fetes-00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0000" y="4068000"/>
            <a:ext cx="1326917" cy="756000"/>
          </a:xfrm>
          <a:prstGeom prst="rect">
            <a:avLst/>
          </a:prstGeom>
        </p:spPr>
      </p:pic>
      <p:pic>
        <p:nvPicPr>
          <p:cNvPr id="10" name="Image 9" descr="joyeuses-fetes-00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32000" y="1800000"/>
            <a:ext cx="1453290" cy="828000"/>
          </a:xfrm>
          <a:prstGeom prst="rect">
            <a:avLst/>
          </a:prstGeom>
        </p:spPr>
      </p:pic>
      <p:pic>
        <p:nvPicPr>
          <p:cNvPr id="11" name="Image 10" descr="joyeuses-fetes-00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96000" y="4032000"/>
            <a:ext cx="1453290" cy="82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2785_888983563419414_295298356462023220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5" name="Image 4" descr="7179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40000"/>
            <a:ext cx="4297680" cy="723900"/>
          </a:xfrm>
          <a:prstGeom prst="rect">
            <a:avLst/>
          </a:prstGeom>
        </p:spPr>
      </p:pic>
      <p:pic>
        <p:nvPicPr>
          <p:cNvPr id="6" name="Image 5" descr="7179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20000" y="576000"/>
            <a:ext cx="4297680" cy="723900"/>
          </a:xfrm>
          <a:prstGeom prst="rect">
            <a:avLst/>
          </a:prstGeom>
        </p:spPr>
      </p:pic>
      <p:pic>
        <p:nvPicPr>
          <p:cNvPr id="7" name="Image 6" descr="R.png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pngtree-christmas-garland-png-image_643750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4545915" y="1656000"/>
            <a:ext cx="4884420" cy="2743200"/>
          </a:xfrm>
          <a:prstGeom prst="rect">
            <a:avLst/>
          </a:prstGeom>
        </p:spPr>
      </p:pic>
      <p:pic>
        <p:nvPicPr>
          <p:cNvPr id="8" name="Image 7" descr="pngtree-christmas-garland-png-image_643750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5328000" y="1656000"/>
            <a:ext cx="4884420" cy="2743200"/>
          </a:xfrm>
          <a:prstGeom prst="rect">
            <a:avLst/>
          </a:prstGeom>
        </p:spPr>
      </p:pic>
      <p:pic>
        <p:nvPicPr>
          <p:cNvPr id="5" name="Image 4" descr="pngtree-christmas-garland-png-image_643750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-1764000" y="1656000"/>
            <a:ext cx="4884420" cy="2743200"/>
          </a:xfrm>
          <a:prstGeom prst="rect">
            <a:avLst/>
          </a:prstGeom>
        </p:spPr>
      </p:pic>
      <p:pic>
        <p:nvPicPr>
          <p:cNvPr id="6" name="Image 5" descr="pngtree-christmas-garland-png-image_643750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-1044000" y="1656000"/>
            <a:ext cx="4884420" cy="2743200"/>
          </a:xfrm>
          <a:prstGeom prst="rect">
            <a:avLst/>
          </a:prstGeom>
        </p:spPr>
      </p:pic>
      <p:pic>
        <p:nvPicPr>
          <p:cNvPr id="2" name="Image 1" descr="468217520_888983456752758_55972471350789268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80000" y="0"/>
            <a:ext cx="4320779" cy="5761038"/>
          </a:xfrm>
          <a:prstGeom prst="rect">
            <a:avLst/>
          </a:prstGeom>
        </p:spPr>
      </p:pic>
      <p:pic>
        <p:nvPicPr>
          <p:cNvPr id="4" name="Image 3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0674_888981820086255_3503419994401844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R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  <p:pic>
        <p:nvPicPr>
          <p:cNvPr id="5" name="Image 4" descr="pngtree-christmas-frame-on-transparent-background-png-image_5103538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4000" y="0"/>
            <a:ext cx="8532000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718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-1440000" y="2625249"/>
            <a:ext cx="4343400" cy="510540"/>
          </a:xfrm>
          <a:prstGeom prst="rect">
            <a:avLst/>
          </a:prstGeom>
        </p:spPr>
      </p:pic>
      <p:pic>
        <p:nvPicPr>
          <p:cNvPr id="5" name="Image 4" descr="718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-792000" y="2592000"/>
            <a:ext cx="4343400" cy="510540"/>
          </a:xfrm>
          <a:prstGeom prst="rect">
            <a:avLst/>
          </a:prstGeom>
        </p:spPr>
      </p:pic>
      <p:pic>
        <p:nvPicPr>
          <p:cNvPr id="6" name="Image 5" descr="718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4896000" y="2592000"/>
            <a:ext cx="4343400" cy="510540"/>
          </a:xfrm>
          <a:prstGeom prst="rect">
            <a:avLst/>
          </a:prstGeom>
        </p:spPr>
      </p:pic>
      <p:pic>
        <p:nvPicPr>
          <p:cNvPr id="7" name="Image 6" descr="7188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5644311" y="2628000"/>
            <a:ext cx="4343400" cy="510540"/>
          </a:xfrm>
          <a:prstGeom prst="rect">
            <a:avLst/>
          </a:prstGeom>
        </p:spPr>
      </p:pic>
      <p:pic>
        <p:nvPicPr>
          <p:cNvPr id="2" name="Image 1" descr="468301156_888983506752753_67644565857234906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44000" y="0"/>
            <a:ext cx="4320779" cy="5761038"/>
          </a:xfrm>
          <a:prstGeom prst="rect">
            <a:avLst/>
          </a:prstGeom>
        </p:spPr>
      </p:pic>
      <p:pic>
        <p:nvPicPr>
          <p:cNvPr id="3" name="Image 2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10833_888983650086072_34988879190424436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6" name="Image 5" descr="1071249_0122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12000" y="36000"/>
            <a:ext cx="3048000" cy="1493520"/>
          </a:xfrm>
          <a:prstGeom prst="rect">
            <a:avLst/>
          </a:prstGeom>
        </p:spPr>
      </p:pic>
      <p:pic>
        <p:nvPicPr>
          <p:cNvPr id="4" name="Image 3" descr="1071249_0122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000" y="0"/>
            <a:ext cx="3048000" cy="1493520"/>
          </a:xfrm>
          <a:prstGeom prst="rect">
            <a:avLst/>
          </a:prstGeom>
        </p:spPr>
      </p:pic>
      <p:pic>
        <p:nvPicPr>
          <p:cNvPr id="5" name="Image 4" descr="1071249_0122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2000" y="0"/>
            <a:ext cx="3048000" cy="1493520"/>
          </a:xfrm>
          <a:prstGeom prst="rect">
            <a:avLst/>
          </a:prstGeom>
        </p:spPr>
      </p:pic>
      <p:pic>
        <p:nvPicPr>
          <p:cNvPr id="7" name="Image 6" descr="R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13059_888981966752907_40552117829580731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  <p:pic>
        <p:nvPicPr>
          <p:cNvPr id="5" name="Image 4" descr="R (1)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263"/>
            <a:ext cx="9612000" cy="6480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R (14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0"/>
            <a:ext cx="1944117" cy="5400799"/>
          </a:xfrm>
          <a:prstGeom prst="rect">
            <a:avLst/>
          </a:prstGeom>
        </p:spPr>
      </p:pic>
      <p:pic>
        <p:nvPicPr>
          <p:cNvPr id="5" name="Image 4" descr="R (14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621" y="-143817"/>
            <a:ext cx="1944117" cy="5400799"/>
          </a:xfrm>
          <a:prstGeom prst="rect">
            <a:avLst/>
          </a:prstGeom>
        </p:spPr>
      </p:pic>
      <p:pic>
        <p:nvPicPr>
          <p:cNvPr id="2" name="Image 1" descr="468329549_888983276752776_322933981783358724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4352_888981656752938_7819163896435327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6" name="Image 5" descr="718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68000" y="432000"/>
            <a:ext cx="6042660" cy="640080"/>
          </a:xfrm>
          <a:prstGeom prst="rect">
            <a:avLst/>
          </a:prstGeom>
        </p:spPr>
      </p:pic>
      <p:pic>
        <p:nvPicPr>
          <p:cNvPr id="5" name="Image 4" descr="718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116000" y="432000"/>
            <a:ext cx="6042660" cy="640080"/>
          </a:xfrm>
          <a:prstGeom prst="rect">
            <a:avLst/>
          </a:prstGeom>
        </p:spPr>
      </p:pic>
      <p:pic>
        <p:nvPicPr>
          <p:cNvPr id="7" name="Image 6" descr="R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1600_888982213419549_2003728432356133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4320779" cy="5761038"/>
          </a:xfrm>
          <a:prstGeom prst="rect">
            <a:avLst/>
          </a:prstGeom>
        </p:spPr>
      </p:pic>
      <p:pic>
        <p:nvPicPr>
          <p:cNvPr id="5" name="Image 4" descr="1b502199251dd3335e359f52d08eaa4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1908000" y="1729899"/>
            <a:ext cx="6096000" cy="2301240"/>
          </a:xfrm>
          <a:prstGeom prst="rect">
            <a:avLst/>
          </a:prstGeom>
        </p:spPr>
      </p:pic>
      <p:pic>
        <p:nvPicPr>
          <p:cNvPr id="6" name="Image 5" descr="1b502199251dd3335e359f52d08eaa4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4356000" y="1764000"/>
            <a:ext cx="6096000" cy="2301240"/>
          </a:xfrm>
          <a:prstGeom prst="rect">
            <a:avLst/>
          </a:prstGeom>
        </p:spPr>
      </p:pic>
      <p:pic>
        <p:nvPicPr>
          <p:cNvPr id="7" name="Image 6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1071249_0122d.gif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4932000" y="2438400"/>
            <a:ext cx="4536000" cy="1188000"/>
          </a:xfrm>
          <a:prstGeom prst="rect">
            <a:avLst/>
          </a:prstGeom>
        </p:spPr>
      </p:pic>
      <p:pic>
        <p:nvPicPr>
          <p:cNvPr id="7" name="Image 6" descr="1071249_0122d.gif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 flipH="1">
            <a:off x="-1044000" y="2286000"/>
            <a:ext cx="4536000" cy="1188000"/>
          </a:xfrm>
          <a:prstGeom prst="rect">
            <a:avLst/>
          </a:prstGeom>
        </p:spPr>
      </p:pic>
      <p:pic>
        <p:nvPicPr>
          <p:cNvPr id="2" name="Image 1" descr="468713771_888983750086062_644303243288330625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59992" y="540000"/>
            <a:ext cx="4320779" cy="5761038"/>
          </a:xfrm>
          <a:prstGeom prst="rect">
            <a:avLst/>
          </a:prstGeom>
        </p:spPr>
      </p:pic>
      <p:pic>
        <p:nvPicPr>
          <p:cNvPr id="4" name="Image 3" descr="1071249_0122d.gif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-1292760" y="2286000"/>
            <a:ext cx="4536000" cy="1188000"/>
          </a:xfrm>
          <a:prstGeom prst="rect">
            <a:avLst/>
          </a:prstGeom>
        </p:spPr>
      </p:pic>
      <p:pic>
        <p:nvPicPr>
          <p:cNvPr id="5" name="Image 4" descr="1071249_0122d.gif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 flipH="1">
            <a:off x="5184000" y="2304000"/>
            <a:ext cx="4536000" cy="1260000"/>
          </a:xfrm>
          <a:prstGeom prst="rect">
            <a:avLst/>
          </a:prstGeom>
        </p:spPr>
      </p:pic>
      <p:pic>
        <p:nvPicPr>
          <p:cNvPr id="6" name="Image 5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1570_888983350086102_25717355539455430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4" name="Image 3" descr="R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  <p:pic>
        <p:nvPicPr>
          <p:cNvPr id="6" name="Image 5" descr="R (16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6000" y="3960000"/>
            <a:ext cx="1200000" cy="1440000"/>
          </a:xfrm>
          <a:prstGeom prst="rect">
            <a:avLst/>
          </a:prstGeom>
        </p:spPr>
      </p:pic>
      <p:pic>
        <p:nvPicPr>
          <p:cNvPr id="7" name="Image 6" descr="R (16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948000" y="3960000"/>
            <a:ext cx="1200000" cy="1440000"/>
          </a:xfrm>
          <a:prstGeom prst="rect">
            <a:avLst/>
          </a:prstGeom>
        </p:spPr>
      </p:pic>
      <p:pic>
        <p:nvPicPr>
          <p:cNvPr id="8" name="Image 7" descr="colored-candles-vector-clipar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36000" y="4572000"/>
            <a:ext cx="820130" cy="720000"/>
          </a:xfrm>
          <a:prstGeom prst="rect">
            <a:avLst/>
          </a:prstGeom>
        </p:spPr>
      </p:pic>
      <p:pic>
        <p:nvPicPr>
          <p:cNvPr id="9" name="Image 8" descr="colored-candles-vector-clipar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64000" y="4572000"/>
            <a:ext cx="820130" cy="720000"/>
          </a:xfrm>
          <a:prstGeom prst="rect">
            <a:avLst/>
          </a:prstGeom>
        </p:spPr>
      </p:pic>
      <p:pic>
        <p:nvPicPr>
          <p:cNvPr id="10" name="Image 9" descr="colored-candles-vector-clipar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20000" y="4572000"/>
            <a:ext cx="820130" cy="720000"/>
          </a:xfrm>
          <a:prstGeom prst="rect">
            <a:avLst/>
          </a:prstGeom>
        </p:spPr>
      </p:pic>
      <p:pic>
        <p:nvPicPr>
          <p:cNvPr id="11" name="Image 10" descr="colored-candles-vector-clipar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48000" y="4572000"/>
            <a:ext cx="820130" cy="720000"/>
          </a:xfrm>
          <a:prstGeom prst="rect">
            <a:avLst/>
          </a:prstGeom>
        </p:spPr>
      </p:pic>
      <p:pic>
        <p:nvPicPr>
          <p:cNvPr id="12" name="Image 11" descr="colored-candles-vector-clipar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40000" y="4572000"/>
            <a:ext cx="820130" cy="720000"/>
          </a:xfrm>
          <a:prstGeom prst="rect">
            <a:avLst/>
          </a:prstGeom>
        </p:spPr>
      </p:pic>
      <p:pic>
        <p:nvPicPr>
          <p:cNvPr id="13" name="Image 12" descr="colored-candles-vector-clipar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68000" y="4572000"/>
            <a:ext cx="820130" cy="720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18759_888983110086126_74612960060757771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252000"/>
            <a:ext cx="4320779" cy="5761038"/>
          </a:xfrm>
          <a:prstGeom prst="rect">
            <a:avLst/>
          </a:prstGeom>
        </p:spPr>
      </p:pic>
      <p:pic>
        <p:nvPicPr>
          <p:cNvPr id="6" name="Image 5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637" y="648271"/>
            <a:ext cx="1524003" cy="1524003"/>
          </a:xfrm>
          <a:prstGeom prst="rect">
            <a:avLst/>
          </a:prstGeom>
        </p:spPr>
      </p:pic>
      <p:pic>
        <p:nvPicPr>
          <p:cNvPr id="7" name="Image 6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0" y="2160000"/>
            <a:ext cx="1524003" cy="1524003"/>
          </a:xfrm>
          <a:prstGeom prst="rect">
            <a:avLst/>
          </a:prstGeom>
        </p:spPr>
      </p:pic>
      <p:pic>
        <p:nvPicPr>
          <p:cNvPr id="8" name="Image 7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0" y="3672000"/>
            <a:ext cx="1524003" cy="1524003"/>
          </a:xfrm>
          <a:prstGeom prst="rect">
            <a:avLst/>
          </a:prstGeom>
        </p:spPr>
      </p:pic>
      <p:pic>
        <p:nvPicPr>
          <p:cNvPr id="9" name="Image 8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684000"/>
            <a:ext cx="1524003" cy="1524003"/>
          </a:xfrm>
          <a:prstGeom prst="rect">
            <a:avLst/>
          </a:prstGeom>
        </p:spPr>
      </p:pic>
      <p:pic>
        <p:nvPicPr>
          <p:cNvPr id="10" name="Image 9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2196000"/>
            <a:ext cx="1524003" cy="1524003"/>
          </a:xfrm>
          <a:prstGeom prst="rect">
            <a:avLst/>
          </a:prstGeom>
        </p:spPr>
      </p:pic>
      <p:pic>
        <p:nvPicPr>
          <p:cNvPr id="11" name="Image 10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3708000"/>
            <a:ext cx="1524003" cy="1524003"/>
          </a:xfrm>
          <a:prstGeom prst="rect">
            <a:avLst/>
          </a:prstGeom>
        </p:spPr>
      </p:pic>
      <p:pic>
        <p:nvPicPr>
          <p:cNvPr id="12" name="Image 11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6732000" y="684000"/>
            <a:ext cx="1524003" cy="1524003"/>
          </a:xfrm>
          <a:prstGeom prst="rect">
            <a:avLst/>
          </a:prstGeom>
        </p:spPr>
      </p:pic>
      <p:pic>
        <p:nvPicPr>
          <p:cNvPr id="13" name="Image 12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6732000" y="2196000"/>
            <a:ext cx="1524003" cy="1524003"/>
          </a:xfrm>
          <a:prstGeom prst="rect">
            <a:avLst/>
          </a:prstGeom>
        </p:spPr>
      </p:pic>
      <p:pic>
        <p:nvPicPr>
          <p:cNvPr id="14" name="Image 13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6732000" y="3708000"/>
            <a:ext cx="1524003" cy="1524003"/>
          </a:xfrm>
          <a:prstGeom prst="rect">
            <a:avLst/>
          </a:prstGeom>
        </p:spPr>
      </p:pic>
      <p:pic>
        <p:nvPicPr>
          <p:cNvPr id="15" name="Image 14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32000" y="648000"/>
            <a:ext cx="1524003" cy="1524003"/>
          </a:xfrm>
          <a:prstGeom prst="rect">
            <a:avLst/>
          </a:prstGeom>
        </p:spPr>
      </p:pic>
      <p:pic>
        <p:nvPicPr>
          <p:cNvPr id="16" name="Image 15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32000" y="2160000"/>
            <a:ext cx="1524003" cy="1524003"/>
          </a:xfrm>
          <a:prstGeom prst="rect">
            <a:avLst/>
          </a:prstGeom>
        </p:spPr>
      </p:pic>
      <p:pic>
        <p:nvPicPr>
          <p:cNvPr id="17" name="Image 16" descr="R (2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31949" y="3672000"/>
            <a:ext cx="1524003" cy="1524003"/>
          </a:xfrm>
          <a:prstGeom prst="rect">
            <a:avLst/>
          </a:prstGeom>
        </p:spPr>
      </p:pic>
      <p:pic>
        <p:nvPicPr>
          <p:cNvPr id="18" name="Image 17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1388144_dfee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24000" y="4248000"/>
            <a:ext cx="1550250" cy="1908000"/>
          </a:xfrm>
          <a:prstGeom prst="rect">
            <a:avLst/>
          </a:prstGeom>
        </p:spPr>
      </p:pic>
      <p:pic>
        <p:nvPicPr>
          <p:cNvPr id="8" name="Image 7" descr="1388144_dfee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24000" y="2412000"/>
            <a:ext cx="1550250" cy="1908000"/>
          </a:xfrm>
          <a:prstGeom prst="rect">
            <a:avLst/>
          </a:prstGeom>
        </p:spPr>
      </p:pic>
      <p:pic>
        <p:nvPicPr>
          <p:cNvPr id="7" name="Image 6" descr="1388144_dfee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24000" y="504000"/>
            <a:ext cx="1550250" cy="1908000"/>
          </a:xfrm>
          <a:prstGeom prst="rect">
            <a:avLst/>
          </a:prstGeom>
        </p:spPr>
      </p:pic>
      <p:pic>
        <p:nvPicPr>
          <p:cNvPr id="6" name="Image 5" descr="1388144_dfee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3888000"/>
            <a:ext cx="1374750" cy="1692000"/>
          </a:xfrm>
          <a:prstGeom prst="rect">
            <a:avLst/>
          </a:prstGeom>
        </p:spPr>
      </p:pic>
      <p:pic>
        <p:nvPicPr>
          <p:cNvPr id="5" name="Image 4" descr="1388144_dfee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2232000"/>
            <a:ext cx="1374750" cy="1692000"/>
          </a:xfrm>
          <a:prstGeom prst="rect">
            <a:avLst/>
          </a:prstGeom>
        </p:spPr>
      </p:pic>
      <p:pic>
        <p:nvPicPr>
          <p:cNvPr id="4" name="Image 3" descr="1388144_dfee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576263"/>
            <a:ext cx="1374750" cy="1692000"/>
          </a:xfrm>
          <a:prstGeom prst="rect">
            <a:avLst/>
          </a:prstGeom>
        </p:spPr>
      </p:pic>
      <p:pic>
        <p:nvPicPr>
          <p:cNvPr id="2" name="Image 1" descr="468919661_888982636752840_335550217837322822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71382" y="360000"/>
            <a:ext cx="4497998" cy="5761038"/>
          </a:xfrm>
          <a:prstGeom prst="rect">
            <a:avLst/>
          </a:prstGeom>
        </p:spPr>
      </p:pic>
      <p:pic>
        <p:nvPicPr>
          <p:cNvPr id="3" name="Image 2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18980_888982480086189_18442846183591740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5" name="Image 4" descr="joyeuses-fetes-0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6000" y="432247"/>
            <a:ext cx="1895593" cy="1080000"/>
          </a:xfrm>
          <a:prstGeom prst="rect">
            <a:avLst/>
          </a:prstGeom>
        </p:spPr>
      </p:pic>
      <p:pic>
        <p:nvPicPr>
          <p:cNvPr id="6" name="Image 5" descr="1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36000" y="4176000"/>
            <a:ext cx="1800000" cy="1440000"/>
          </a:xfrm>
          <a:prstGeom prst="rect">
            <a:avLst/>
          </a:prstGeom>
        </p:spPr>
      </p:pic>
      <p:pic>
        <p:nvPicPr>
          <p:cNvPr id="7" name="Image 6" descr="6600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36000" y="3996000"/>
            <a:ext cx="1440000" cy="1440000"/>
          </a:xfrm>
          <a:prstGeom prst="rect">
            <a:avLst/>
          </a:prstGeom>
        </p:spPr>
      </p:pic>
      <p:pic>
        <p:nvPicPr>
          <p:cNvPr id="8" name="Image 7" descr="joyeuses-fetes-0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88000" y="432000"/>
            <a:ext cx="1895593" cy="1080000"/>
          </a:xfrm>
          <a:prstGeom prst="rect">
            <a:avLst/>
          </a:prstGeom>
        </p:spPr>
      </p:pic>
      <p:pic>
        <p:nvPicPr>
          <p:cNvPr id="9" name="Image 8" descr="R.png"/>
          <p:cNvPicPr preferRelativeResize="0"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R (20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">
            <a:off x="324000" y="576000"/>
            <a:ext cx="1512072" cy="1116000"/>
          </a:xfrm>
          <a:prstGeom prst="rect">
            <a:avLst/>
          </a:prstGeom>
        </p:spPr>
      </p:pic>
      <p:pic>
        <p:nvPicPr>
          <p:cNvPr id="10" name="Image 9" descr="R (20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240000">
            <a:off x="6606000" y="504000"/>
            <a:ext cx="1755957" cy="1296000"/>
          </a:xfrm>
          <a:prstGeom prst="rect">
            <a:avLst/>
          </a:prstGeom>
        </p:spPr>
      </p:pic>
      <p:pic>
        <p:nvPicPr>
          <p:cNvPr id="7" name="Image 6" descr="rennes-traineaux-0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4200000">
            <a:off x="-1332000" y="2448000"/>
            <a:ext cx="5022484" cy="1044000"/>
          </a:xfrm>
          <a:prstGeom prst="rect">
            <a:avLst/>
          </a:prstGeom>
        </p:spPr>
      </p:pic>
      <p:pic>
        <p:nvPicPr>
          <p:cNvPr id="8" name="Image 7" descr="rennes-traineaux-01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200000" flipH="1">
            <a:off x="4824000" y="2448000"/>
            <a:ext cx="5022484" cy="1044000"/>
          </a:xfrm>
          <a:prstGeom prst="rect">
            <a:avLst/>
          </a:prstGeom>
        </p:spPr>
      </p:pic>
      <p:pic>
        <p:nvPicPr>
          <p:cNvPr id="2" name="Image 1" descr="468980002_888981260086311_4438909114140794363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pic>
        <p:nvPicPr>
          <p:cNvPr id="3" name="Image 2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6e02ab0b1552fb188c06fd72662344fc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20000">
            <a:off x="576000" y="576000"/>
            <a:ext cx="960000" cy="1152000"/>
          </a:xfrm>
          <a:prstGeom prst="rect">
            <a:avLst/>
          </a:prstGeom>
        </p:spPr>
      </p:pic>
      <p:pic>
        <p:nvPicPr>
          <p:cNvPr id="8" name="Image 7" descr="R (19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0" y="1844400"/>
            <a:ext cx="2225956" cy="3276000"/>
          </a:xfrm>
          <a:prstGeom prst="rect">
            <a:avLst/>
          </a:prstGeom>
        </p:spPr>
      </p:pic>
      <p:pic>
        <p:nvPicPr>
          <p:cNvPr id="7" name="Image 6" descr="R (19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000" y="1728000"/>
            <a:ext cx="2225956" cy="3276000"/>
          </a:xfrm>
          <a:prstGeom prst="rect">
            <a:avLst/>
          </a:prstGeom>
        </p:spPr>
      </p:pic>
      <p:pic>
        <p:nvPicPr>
          <p:cNvPr id="5" name="Image 4" descr="6e02ab0b1552fb188c06fd72662344f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0000">
            <a:off x="7020000" y="504000"/>
            <a:ext cx="1050000" cy="1260000"/>
          </a:xfrm>
          <a:prstGeom prst="rect">
            <a:avLst/>
          </a:prstGeom>
        </p:spPr>
      </p:pic>
      <p:pic>
        <p:nvPicPr>
          <p:cNvPr id="2" name="Image 1" descr="469126264_888981216752982_359835987615445954_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64000" y="324000"/>
            <a:ext cx="4240124" cy="5761038"/>
          </a:xfrm>
          <a:prstGeom prst="rect">
            <a:avLst/>
          </a:prstGeom>
        </p:spPr>
      </p:pic>
      <p:pic>
        <p:nvPicPr>
          <p:cNvPr id="6" name="Image 5" descr="purepng.com-windowwindowventilatoreyeletopening-in-the-wallwooden-window-1701528002431zumt9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8640763" cy="5761038"/>
          </a:xfrm>
          <a:prstGeom prst="rect">
            <a:avLst/>
          </a:prstGeom>
        </p:spPr>
      </p:pic>
      <p:pic>
        <p:nvPicPr>
          <p:cNvPr id="10" name="Image 9" descr="7181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412000" y="-36000"/>
            <a:ext cx="3535680" cy="1569720"/>
          </a:xfrm>
          <a:prstGeom prst="rect">
            <a:avLst/>
          </a:prstGeom>
        </p:spPr>
      </p:pic>
      <p:pic>
        <p:nvPicPr>
          <p:cNvPr id="11" name="Image 10" descr="R (21)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08000" y="792000"/>
            <a:ext cx="1440000" cy="108000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66145_888982906752813_45086009297045746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793" y="0"/>
            <a:ext cx="7425177" cy="5761038"/>
          </a:xfrm>
          <a:prstGeom prst="rect">
            <a:avLst/>
          </a:prstGeom>
        </p:spPr>
      </p:pic>
      <p:pic>
        <p:nvPicPr>
          <p:cNvPr id="4" name="Image 3" descr="R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988000" y="-468000"/>
            <a:ext cx="14220000" cy="6768000"/>
          </a:xfrm>
          <a:prstGeom prst="rect">
            <a:avLst/>
          </a:prstGeom>
        </p:spPr>
      </p:pic>
      <p:pic>
        <p:nvPicPr>
          <p:cNvPr id="6" name="Image 5" descr="df1d56f5318b8ce40f48d4e7b544030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36605" y="3898706"/>
            <a:ext cx="1828804" cy="1862332"/>
          </a:xfrm>
          <a:prstGeom prst="rect">
            <a:avLst/>
          </a:prstGeom>
        </p:spPr>
      </p:pic>
      <p:pic>
        <p:nvPicPr>
          <p:cNvPr id="7" name="Image 6" descr="df1d56f5318b8ce40f48d4e7b544030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576000" y="3924000"/>
            <a:ext cx="1828804" cy="1862332"/>
          </a:xfrm>
          <a:prstGeom prst="rect">
            <a:avLst/>
          </a:prstGeom>
        </p:spPr>
      </p:pic>
      <p:pic>
        <p:nvPicPr>
          <p:cNvPr id="11" name="Image 10" descr="joyeux-noe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24000" y="756000"/>
            <a:ext cx="1322122" cy="900000"/>
          </a:xfrm>
          <a:prstGeom prst="rect">
            <a:avLst/>
          </a:prstGeom>
        </p:spPr>
      </p:pic>
      <p:pic>
        <p:nvPicPr>
          <p:cNvPr id="13" name="Image 12" descr="R (22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80000" y="4212000"/>
            <a:ext cx="3444240" cy="1242060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2016000" y="2160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2317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Silent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Night</a:t>
            </a:r>
          </a:p>
          <a:p>
            <a:pPr algn="ctr" defTabSz="947584"/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Stille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Nacht</a:t>
            </a:r>
            <a:endParaRPr lang="fr-FR" sz="3700" b="1" dirty="0" smtClean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Douce  Nuit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76365" y="259248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18.12.2024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684000" y="2592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726530" y="3924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68253" y="5088032"/>
            <a:ext cx="757842" cy="673006"/>
          </a:xfrm>
          <a:prstGeom prst="rect">
            <a:avLst/>
          </a:prstGeom>
        </p:spPr>
      </p:pic>
      <p:pic>
        <p:nvPicPr>
          <p:cNvPr id="13" name="Image 12" descr="artfichier_269913_8955356_20210410384754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092000" y="4104000"/>
            <a:ext cx="1471500" cy="1620000"/>
          </a:xfrm>
          <a:prstGeom prst="rect">
            <a:avLst/>
          </a:prstGeom>
        </p:spPr>
      </p:pic>
      <p:pic>
        <p:nvPicPr>
          <p:cNvPr id="16" name="Image 15" descr="0c000008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08000" y="3924000"/>
            <a:ext cx="1920000" cy="1440000"/>
          </a:xfrm>
          <a:prstGeom prst="rect">
            <a:avLst/>
          </a:prstGeom>
        </p:spPr>
      </p:pic>
      <p:pic>
        <p:nvPicPr>
          <p:cNvPr id="18" name="Image 17" descr="Animated_Merry_Christmas garland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60000">
            <a:off x="1044000" y="108000"/>
            <a:ext cx="2257612" cy="162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0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</TotalTime>
  <Words>60</Words>
  <Application>Microsoft Office PowerPoint</Application>
  <PresentationFormat>Personnalisé</PresentationFormat>
  <Paragraphs>23</Paragraphs>
  <Slides>43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43</vt:i4>
      </vt:variant>
    </vt:vector>
  </HeadingPairs>
  <TitlesOfParts>
    <vt:vector size="46" baseType="lpstr">
      <vt:lpstr>Thème Office</vt:lpstr>
      <vt:lpstr>47_Thème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55</cp:revision>
  <dcterms:created xsi:type="dcterms:W3CDTF">2024-12-18T11:06:44Z</dcterms:created>
  <dcterms:modified xsi:type="dcterms:W3CDTF">2024-12-18T23:01:56Z</dcterms:modified>
</cp:coreProperties>
</file>