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71" r:id="rId7"/>
    <p:sldId id="261" r:id="rId8"/>
    <p:sldId id="262" r:id="rId9"/>
    <p:sldId id="263" r:id="rId10"/>
    <p:sldId id="264" r:id="rId11"/>
    <p:sldId id="265" r:id="rId12"/>
    <p:sldId id="272" r:id="rId13"/>
    <p:sldId id="281" r:id="rId14"/>
    <p:sldId id="268" r:id="rId15"/>
    <p:sldId id="269" r:id="rId16"/>
    <p:sldId id="266" r:id="rId17"/>
    <p:sldId id="267" r:id="rId18"/>
    <p:sldId id="273" r:id="rId19"/>
    <p:sldId id="274" r:id="rId20"/>
    <p:sldId id="275" r:id="rId21"/>
    <p:sldId id="276" r:id="rId22"/>
    <p:sldId id="277" r:id="rId23"/>
    <p:sldId id="278" r:id="rId24"/>
    <p:sldId id="282" r:id="rId25"/>
    <p:sldId id="279" r:id="rId26"/>
    <p:sldId id="283" r:id="rId27"/>
    <p:sldId id="270" r:id="rId28"/>
    <p:sldId id="284" r:id="rId29"/>
    <p:sldId id="285" r:id="rId30"/>
    <p:sldId id="280" r:id="rId31"/>
    <p:sldId id="294" r:id="rId32"/>
    <p:sldId id="304" r:id="rId33"/>
    <p:sldId id="286" r:id="rId34"/>
    <p:sldId id="288" r:id="rId35"/>
    <p:sldId id="289" r:id="rId36"/>
    <p:sldId id="292" r:id="rId37"/>
    <p:sldId id="296" r:id="rId38"/>
    <p:sldId id="295" r:id="rId39"/>
    <p:sldId id="302" r:id="rId40"/>
    <p:sldId id="303" r:id="rId41"/>
    <p:sldId id="305" r:id="rId42"/>
    <p:sldId id="301" r:id="rId43"/>
    <p:sldId id="309" r:id="rId44"/>
    <p:sldId id="293" r:id="rId45"/>
    <p:sldId id="260" r:id="rId46"/>
    <p:sldId id="298" r:id="rId47"/>
    <p:sldId id="310" r:id="rId48"/>
    <p:sldId id="300" r:id="rId49"/>
    <p:sldId id="306" r:id="rId50"/>
    <p:sldId id="307" r:id="rId51"/>
    <p:sldId id="308" r:id="rId52"/>
    <p:sldId id="297" r:id="rId53"/>
    <p:sldId id="290" r:id="rId54"/>
    <p:sldId id="299" r:id="rId55"/>
    <p:sldId id="291" r:id="rId56"/>
    <p:sldId id="257" r:id="rId57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xw6LIdEbca78TTzOfdmdg==" hashData="n/XxEKa4hpA/JKqvqOvz1vr/Es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64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3BB25-72E1-45B6-8DA6-8CCA6FAB8048}" type="datetimeFigureOut">
              <a:rPr lang="fr-FR" smtClean="0"/>
              <a:pPr/>
              <a:t>16/12/2024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29ECD-EC0F-4E79-91E5-53DFED68B30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3BB25-72E1-45B6-8DA6-8CCA6FAB8048}" type="datetimeFigureOut">
              <a:rPr lang="fr-FR" smtClean="0"/>
              <a:pPr/>
              <a:t>16/12/2024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29ECD-EC0F-4E79-91E5-53DFED68B30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3BB25-72E1-45B6-8DA6-8CCA6FAB8048}" type="datetimeFigureOut">
              <a:rPr lang="fr-FR" smtClean="0"/>
              <a:pPr/>
              <a:t>16/12/2024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29ECD-EC0F-4E79-91E5-53DFED68B30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3BB25-72E1-45B6-8DA6-8CCA6FAB8048}" type="datetimeFigureOut">
              <a:rPr lang="fr-FR" smtClean="0"/>
              <a:pPr/>
              <a:t>16/12/2024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29ECD-EC0F-4E79-91E5-53DFED68B30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3BB25-72E1-45B6-8DA6-8CCA6FAB8048}" type="datetimeFigureOut">
              <a:rPr lang="fr-FR" smtClean="0"/>
              <a:pPr/>
              <a:t>16/12/2024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29ECD-EC0F-4E79-91E5-53DFED68B30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3BB25-72E1-45B6-8DA6-8CCA6FAB8048}" type="datetimeFigureOut">
              <a:rPr lang="fr-FR" smtClean="0"/>
              <a:pPr/>
              <a:t>16/12/2024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29ECD-EC0F-4E79-91E5-53DFED68B30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3BB25-72E1-45B6-8DA6-8CCA6FAB8048}" type="datetimeFigureOut">
              <a:rPr lang="fr-FR" smtClean="0"/>
              <a:pPr/>
              <a:t>16/12/2024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29ECD-EC0F-4E79-91E5-53DFED68B30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3BB25-72E1-45B6-8DA6-8CCA6FAB8048}" type="datetimeFigureOut">
              <a:rPr lang="fr-FR" smtClean="0"/>
              <a:pPr/>
              <a:t>16/12/2024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29ECD-EC0F-4E79-91E5-53DFED68B30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3BB25-72E1-45B6-8DA6-8CCA6FAB8048}" type="datetimeFigureOut">
              <a:rPr lang="fr-FR" smtClean="0"/>
              <a:pPr/>
              <a:t>16/12/2024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29ECD-EC0F-4E79-91E5-53DFED68B30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3BB25-72E1-45B6-8DA6-8CCA6FAB8048}" type="datetimeFigureOut">
              <a:rPr lang="fr-FR" smtClean="0"/>
              <a:pPr/>
              <a:t>16/12/2024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29ECD-EC0F-4E79-91E5-53DFED68B30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3BB25-72E1-45B6-8DA6-8CCA6FAB8048}" type="datetimeFigureOut">
              <a:rPr lang="fr-FR" smtClean="0"/>
              <a:pPr/>
              <a:t>16/12/2024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29ECD-EC0F-4E79-91E5-53DFED68B30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4" y="3702188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4" y="2441775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5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7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7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27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1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1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2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59" indent="0">
              <a:buNone/>
              <a:defRPr sz="2100" b="1"/>
            </a:lvl2pPr>
            <a:lvl3pPr marL="954319" indent="0">
              <a:buNone/>
              <a:defRPr sz="1800" b="1"/>
            </a:lvl3pPr>
            <a:lvl4pPr marL="1431477" indent="0">
              <a:buNone/>
              <a:defRPr sz="1700" b="1"/>
            </a:lvl4pPr>
            <a:lvl5pPr marL="1908637" indent="0">
              <a:buNone/>
              <a:defRPr sz="1700" b="1"/>
            </a:lvl5pPr>
            <a:lvl6pPr marL="2385795" indent="0">
              <a:buNone/>
              <a:defRPr sz="1700" b="1"/>
            </a:lvl6pPr>
            <a:lvl7pPr marL="2862956" indent="0">
              <a:buNone/>
              <a:defRPr sz="1700" b="1"/>
            </a:lvl7pPr>
            <a:lvl8pPr marL="3340114" indent="0">
              <a:buNone/>
              <a:defRPr sz="1700" b="1"/>
            </a:lvl8pPr>
            <a:lvl9pPr marL="381727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6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2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59" indent="0">
              <a:buNone/>
              <a:defRPr sz="2100" b="1"/>
            </a:lvl2pPr>
            <a:lvl3pPr marL="954319" indent="0">
              <a:buNone/>
              <a:defRPr sz="1800" b="1"/>
            </a:lvl3pPr>
            <a:lvl4pPr marL="1431477" indent="0">
              <a:buNone/>
              <a:defRPr sz="1700" b="1"/>
            </a:lvl4pPr>
            <a:lvl5pPr marL="1908637" indent="0">
              <a:buNone/>
              <a:defRPr sz="1700" b="1"/>
            </a:lvl5pPr>
            <a:lvl6pPr marL="2385795" indent="0">
              <a:buNone/>
              <a:defRPr sz="1700" b="1"/>
            </a:lvl6pPr>
            <a:lvl7pPr marL="2862956" indent="0">
              <a:buNone/>
              <a:defRPr sz="1700" b="1"/>
            </a:lvl7pPr>
            <a:lvl8pPr marL="3340114" indent="0">
              <a:buNone/>
              <a:defRPr sz="1700" b="1"/>
            </a:lvl8pPr>
            <a:lvl9pPr marL="381727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60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6" y="229500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59" indent="0">
              <a:buNone/>
              <a:defRPr sz="1300"/>
            </a:lvl2pPr>
            <a:lvl3pPr marL="954319" indent="0">
              <a:buNone/>
              <a:defRPr sz="1100"/>
            </a:lvl3pPr>
            <a:lvl4pPr marL="1431477" indent="0">
              <a:buNone/>
              <a:defRPr sz="1000"/>
            </a:lvl4pPr>
            <a:lvl5pPr marL="1908637" indent="0">
              <a:buNone/>
              <a:defRPr sz="1000"/>
            </a:lvl5pPr>
            <a:lvl6pPr marL="2385795" indent="0">
              <a:buNone/>
              <a:defRPr sz="1000"/>
            </a:lvl6pPr>
            <a:lvl7pPr marL="2862956" indent="0">
              <a:buNone/>
              <a:defRPr sz="1000"/>
            </a:lvl7pPr>
            <a:lvl8pPr marL="3340114" indent="0">
              <a:buNone/>
              <a:defRPr sz="1000"/>
            </a:lvl8pPr>
            <a:lvl9pPr marL="381727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59" indent="0">
              <a:buNone/>
              <a:defRPr sz="2900"/>
            </a:lvl2pPr>
            <a:lvl3pPr marL="954319" indent="0">
              <a:buNone/>
              <a:defRPr sz="2500"/>
            </a:lvl3pPr>
            <a:lvl4pPr marL="1431477" indent="0">
              <a:buNone/>
              <a:defRPr sz="2100"/>
            </a:lvl4pPr>
            <a:lvl5pPr marL="1908637" indent="0">
              <a:buNone/>
              <a:defRPr sz="2100"/>
            </a:lvl5pPr>
            <a:lvl6pPr marL="2385795" indent="0">
              <a:buNone/>
              <a:defRPr sz="2100"/>
            </a:lvl6pPr>
            <a:lvl7pPr marL="2862956" indent="0">
              <a:buNone/>
              <a:defRPr sz="2100"/>
            </a:lvl7pPr>
            <a:lvl8pPr marL="3340114" indent="0">
              <a:buNone/>
              <a:defRPr sz="2100"/>
            </a:lvl8pPr>
            <a:lvl9pPr marL="3817272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59" indent="0">
              <a:buNone/>
              <a:defRPr sz="1300"/>
            </a:lvl2pPr>
            <a:lvl3pPr marL="954319" indent="0">
              <a:buNone/>
              <a:defRPr sz="1100"/>
            </a:lvl3pPr>
            <a:lvl4pPr marL="1431477" indent="0">
              <a:buNone/>
              <a:defRPr sz="1000"/>
            </a:lvl4pPr>
            <a:lvl5pPr marL="1908637" indent="0">
              <a:buNone/>
              <a:defRPr sz="1000"/>
            </a:lvl5pPr>
            <a:lvl6pPr marL="2385795" indent="0">
              <a:buNone/>
              <a:defRPr sz="1000"/>
            </a:lvl6pPr>
            <a:lvl7pPr marL="2862956" indent="0">
              <a:buNone/>
              <a:defRPr sz="1000"/>
            </a:lvl7pPr>
            <a:lvl8pPr marL="3340114" indent="0">
              <a:buNone/>
              <a:defRPr sz="1000"/>
            </a:lvl8pPr>
            <a:lvl9pPr marL="381727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83BB25-72E1-45B6-8DA6-8CCA6FAB8048}" type="datetimeFigureOut">
              <a:rPr lang="fr-FR" smtClean="0"/>
              <a:pPr/>
              <a:t>16/12/2024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29ECD-EC0F-4E79-91E5-53DFED68B30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2" y="231185"/>
            <a:ext cx="7776687" cy="960174"/>
          </a:xfrm>
          <a:prstGeom prst="rect">
            <a:avLst/>
          </a:prstGeom>
        </p:spPr>
        <p:txBody>
          <a:bodyPr vert="horz" lIns="95432" tIns="47715" rIns="95432" bIns="4771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2" y="1344601"/>
            <a:ext cx="7776687" cy="3802019"/>
          </a:xfrm>
          <a:prstGeom prst="rect">
            <a:avLst/>
          </a:prstGeom>
        </p:spPr>
        <p:txBody>
          <a:bodyPr vert="horz" lIns="95432" tIns="47715" rIns="95432" bIns="4771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2" tIns="47715" rIns="95432" bIns="47715" rtlCol="0" anchor="ctr"/>
          <a:lstStyle>
            <a:lvl1pPr algn="l" defTabSz="95431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2" tIns="47715" rIns="95432" bIns="47715" rtlCol="0" anchor="ctr"/>
          <a:lstStyle>
            <a:lvl1pPr algn="ctr" defTabSz="95431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2" tIns="47715" rIns="95432" bIns="47715" rtlCol="0" anchor="ctr"/>
          <a:lstStyle>
            <a:lvl1pPr algn="r" defTabSz="95431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4319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69" indent="-357869" algn="l" defTabSz="95431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83" indent="-298225" algn="l" defTabSz="954319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898" indent="-238581" algn="l" defTabSz="95431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57" indent="-238581" algn="l" defTabSz="954319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16" indent="-238581" algn="l" defTabSz="954319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376" indent="-238581" algn="l" defTabSz="95431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35" indent="-238581" algn="l" defTabSz="95431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693" indent="-238581" algn="l" defTabSz="95431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53" indent="-238581" algn="l" defTabSz="95431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59" algn="l" defTabSz="9543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19" algn="l" defTabSz="9543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77" algn="l" defTabSz="9543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37" algn="l" defTabSz="9543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795" algn="l" defTabSz="9543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56" algn="l" defTabSz="9543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14" algn="l" defTabSz="9543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272" algn="l" defTabSz="9543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3.gif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360000" y="2772000"/>
            <a:ext cx="2671088" cy="1260000"/>
          </a:xfrm>
          <a:prstGeom prst="rect">
            <a:avLst/>
          </a:prstGeom>
          <a:noFill/>
        </p:spPr>
        <p:txBody>
          <a:bodyPr wrap="none" lIns="80024" tIns="40014" rIns="80024" bIns="40014" rtlCol="0">
            <a:prstTxWarp prst="textTriangle">
              <a:avLst/>
            </a:prstTxWarp>
            <a:spAutoFit/>
          </a:bodyPr>
          <a:lstStyle/>
          <a:p>
            <a:pPr defTabSz="954301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1200000">
            <a:off x="4860002" y="396000"/>
            <a:ext cx="3237325" cy="2520000"/>
          </a:xfrm>
          <a:prstGeom prst="rect">
            <a:avLst/>
          </a:prstGeom>
          <a:noFill/>
        </p:spPr>
        <p:txBody>
          <a:bodyPr wrap="none" lIns="80024" tIns="40014" rIns="80024" bIns="40014" rtlCol="0">
            <a:prstTxWarp prst="textArchUpPour">
              <a:avLst/>
            </a:prstTxWarp>
            <a:spAutoFit/>
          </a:bodyPr>
          <a:lstStyle/>
          <a:p>
            <a:pPr defTabSz="954301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984002" y="2088000"/>
            <a:ext cx="1512069" cy="2050580"/>
          </a:xfrm>
          <a:prstGeom prst="rect">
            <a:avLst/>
          </a:prstGeom>
          <a:noFill/>
        </p:spPr>
        <p:txBody>
          <a:bodyPr wrap="square" lIns="80024" tIns="40014" rIns="80024" bIns="40014" rtlCol="0">
            <a:spAutoFit/>
          </a:bodyPr>
          <a:lstStyle/>
          <a:p>
            <a:pPr algn="ctr" defTabSz="954301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01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54301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à noël   </a:t>
            </a:r>
          </a:p>
          <a:p>
            <a:pPr algn="ctr" defTabSz="954301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480000">
            <a:off x="2327060" y="1405150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72711" y="4321038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140000" y="2484000"/>
            <a:ext cx="2889604" cy="1631208"/>
          </a:xfrm>
          <a:prstGeom prst="rect">
            <a:avLst/>
          </a:prstGeom>
        </p:spPr>
        <p:txBody>
          <a:bodyPr wrap="square" lIns="91436" tIns="45716" rIns="91436" bIns="45716">
            <a:spAutoFit/>
          </a:bodyPr>
          <a:lstStyle/>
          <a:p>
            <a:pPr defTabSz="947566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66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66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360004" y="4788000"/>
            <a:ext cx="3212538" cy="923322"/>
          </a:xfrm>
          <a:prstGeom prst="rect">
            <a:avLst/>
          </a:prstGeom>
        </p:spPr>
        <p:txBody>
          <a:bodyPr wrap="none" lIns="91436" tIns="45716" rIns="91436" bIns="45716">
            <a:spAutoFit/>
          </a:bodyPr>
          <a:lstStyle/>
          <a:p>
            <a:pPr defTabSz="947566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 Saverne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96247" y="3312569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0" y="180002"/>
            <a:ext cx="4752430" cy="1262027"/>
          </a:xfrm>
          <a:prstGeom prst="rect">
            <a:avLst/>
          </a:prstGeom>
        </p:spPr>
        <p:txBody>
          <a:bodyPr wrap="square" lIns="106826" tIns="53411" rIns="106826" bIns="53411">
            <a:spAutoFit/>
          </a:bodyPr>
          <a:lstStyle/>
          <a:p>
            <a:pPr algn="ctr" defTabSz="764968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Noël n’est pas un jour ni une saison, </a:t>
            </a:r>
          </a:p>
          <a:p>
            <a:pPr algn="ctr" defTabSz="764968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c’est un état d’esprit. </a:t>
            </a:r>
          </a:p>
          <a:p>
            <a:pPr algn="ctr" defTabSz="764968"/>
            <a:r>
              <a:rPr lang="fr-FR" b="1" dirty="0">
                <a:solidFill>
                  <a:prstClr val="white"/>
                </a:solidFill>
                <a:latin typeface="Chiller" pitchFamily="82" charset="0"/>
              </a:rPr>
              <a:t>Calvin Coolidge</a:t>
            </a:r>
          </a:p>
        </p:txBody>
      </p:sp>
      <p:pic>
        <p:nvPicPr>
          <p:cNvPr id="12" name="Belles et Douces Musiques de Noël41.wav">
            <a:hlinkClick r:id="" action="ppaction://media"/>
          </p:cNvPr>
          <p:cNvPicPr>
            <a:picLocks noRot="1" noChangeAspect="1"/>
          </p:cNvPicPr>
          <p:nvPr>
            <a:wavAudioFile r:embed="rId1" name="Belles et Douces Musiques de Noël41.wav"/>
          </p:nvPr>
        </p:nvPicPr>
        <p:blipFill>
          <a:blip r:embed="rId7" cstate="print"/>
          <a:stretch>
            <a:fillRect/>
          </a:stretch>
        </p:blipFill>
        <p:spPr>
          <a:xfrm>
            <a:off x="4248373" y="15843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3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30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300"/>
                            </p:stCondLst>
                            <p:childTnLst>
                              <p:par>
                                <p:cTn id="4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13584_10236417899928256_61794737526501730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17574" y="0"/>
            <a:ext cx="340561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31226_10236417898208213_76875710151369128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2512" y="0"/>
            <a:ext cx="40957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64641_10236417906648424_43869506596401634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4978" y="0"/>
            <a:ext cx="447080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59826_10236417903488345_58755923833697053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4984" y="0"/>
            <a:ext cx="441079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93775_10236417904448369_74480331679907757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48342_3748294928816247_38926275038920556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69415_3748294322149641_49813079624422638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9868" y="0"/>
            <a:ext cx="570102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0193967_3748294292149644_45661668844879663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9868" y="0"/>
            <a:ext cx="570102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02427_3748294358816304_44640598127801215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9868" y="0"/>
            <a:ext cx="570102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16463_3748293848816355_58932992505584358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9868" y="0"/>
            <a:ext cx="570102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51792_3748294812149592_45242719043530294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84803_3748293998816340_8543672420141224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9868" y="0"/>
            <a:ext cx="570102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91887_3748294888816251_78898534022607108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49155_3748294735482933_68079530119429479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09020_3748293895483017_55733183641969452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9868" y="0"/>
            <a:ext cx="570102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08976_3748294855482921_68065953469492544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14645_3748294025483004_48738187795116117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9868" y="0"/>
            <a:ext cx="570102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16446_3748294682149605_6060083523530707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20465_3748293872149686_4911465352531257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9868" y="0"/>
            <a:ext cx="570102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11621_3748294582149615_2402539589828883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26765_3748294765482930_3803515810047550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49925_10236417896968182_22618513167769942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48000" y="0"/>
            <a:ext cx="3840692" cy="5761038"/>
          </a:xfrm>
          <a:prstGeom prst="rect">
            <a:avLst/>
          </a:prstGeom>
        </p:spPr>
      </p:pic>
      <p:pic>
        <p:nvPicPr>
          <p:cNvPr id="3" name="Image 2" descr="470018532_10236417900568272_306033320081967295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95277_10236417906688425_3148629977502090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3781" y="0"/>
            <a:ext cx="389320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27116_2351446921869317_11653395177492192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24239_2351446671869342_18448761906917955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84769_2351446725202670_69068316231583492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6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1555585" y="2265416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752429" y="223244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2316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248373" y="216223"/>
            <a:ext cx="4017438" cy="67497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Musique  de  noël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43917" y="4752727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16.12.2024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70882" y="757298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108000" y="3312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16125" y="0"/>
            <a:ext cx="757842" cy="673006"/>
          </a:xfrm>
          <a:prstGeom prst="rect">
            <a:avLst/>
          </a:prstGeom>
        </p:spPr>
      </p:pic>
      <p:pic>
        <p:nvPicPr>
          <p:cNvPr id="13" name="Image 12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73763" y="2808511"/>
            <a:ext cx="2667000" cy="207264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49</Words>
  <Application>Microsoft Office PowerPoint</Application>
  <PresentationFormat>Personnalisé</PresentationFormat>
  <Paragraphs>18</Paragraphs>
  <Slides>54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54</vt:i4>
      </vt:variant>
    </vt:vector>
  </HeadingPairs>
  <TitlesOfParts>
    <vt:vector size="57" baseType="lpstr">
      <vt:lpstr>Thème Office</vt:lpstr>
      <vt:lpstr>77_Thème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12</cp:revision>
  <dcterms:created xsi:type="dcterms:W3CDTF">2024-12-15T21:29:38Z</dcterms:created>
  <dcterms:modified xsi:type="dcterms:W3CDTF">2024-12-16T21:56:34Z</dcterms:modified>
</cp:coreProperties>
</file>