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3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5" r:id="rId60"/>
    <p:sldId id="314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257" r:id="rId7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FF8rX4Cuj6zZeTnUfjk5w==" hashData="jIiCHFGPnBC5IK/eSbk5GYfUV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6" y="17897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73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92" y="3702021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92" y="244179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7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2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2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5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5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1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12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17" y="1205569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3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766" indent="0">
              <a:buNone/>
              <a:defRPr sz="2900"/>
            </a:lvl2pPr>
            <a:lvl3pPr marL="945540" indent="0">
              <a:buNone/>
              <a:defRPr sz="2500"/>
            </a:lvl3pPr>
            <a:lvl4pPr marL="1418271" indent="0">
              <a:buNone/>
              <a:defRPr sz="2100"/>
            </a:lvl4pPr>
            <a:lvl5pPr marL="1891043" indent="0">
              <a:buNone/>
              <a:defRPr sz="2100"/>
            </a:lvl5pPr>
            <a:lvl6pPr marL="2363787" indent="0">
              <a:buNone/>
              <a:defRPr sz="2100"/>
            </a:lvl6pPr>
            <a:lvl7pPr marL="2836567" indent="0">
              <a:buNone/>
              <a:defRPr sz="2100"/>
            </a:lvl7pPr>
            <a:lvl8pPr marL="3309294" indent="0">
              <a:buNone/>
              <a:defRPr sz="2100"/>
            </a:lvl8pPr>
            <a:lvl9pPr marL="37820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405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405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20CB0-6158-47A7-AE25-54BDCA15CF6A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22A79-C5D1-49D7-BBFC-260F94681F8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730"/>
            <a:ext cx="7776688" cy="960173"/>
          </a:xfrm>
          <a:prstGeom prst="rect">
            <a:avLst/>
          </a:prstGeom>
        </p:spPr>
        <p:txBody>
          <a:bodyPr vert="horz" lIns="93955" tIns="46980" rIns="93955" bIns="469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928"/>
            <a:ext cx="7776688" cy="3802019"/>
          </a:xfrm>
          <a:prstGeom prst="rect">
            <a:avLst/>
          </a:prstGeom>
        </p:spPr>
        <p:txBody>
          <a:bodyPr vert="horz" lIns="93955" tIns="46980" rIns="93955" bIns="469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7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l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0" y="5343038"/>
            <a:ext cx="2736242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ct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3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55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578" indent="-354578" algn="l" defTabSz="9455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17" indent="-295475" algn="l" defTabSz="9455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897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652" indent="-236393" algn="l" defTabSz="945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407" indent="-236393" algn="l" defTabSz="9455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134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930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682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456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76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4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271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043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78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56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294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05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png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68000" y="3600001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824437" y="12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" y="4788002"/>
            <a:ext cx="33122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 l’Alsace 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360000">
            <a:off x="3240261" y="2304002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6002" y="2016423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2142000"/>
            <a:ext cx="2889604" cy="1569656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   en alsace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852000" y="4860000"/>
            <a:ext cx="471314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Neuf  </a:t>
            </a:r>
            <a:r>
              <a:rPr lang="fr-FR" sz="5400" b="1" dirty="0" err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Brisach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720000">
            <a:off x="2232002" y="2304000"/>
            <a:ext cx="899999" cy="900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3708002" y="180000"/>
            <a:ext cx="4932163" cy="969640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jour 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 état d’esprit.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 rot="-2700000">
            <a:off x="-396000" y="972000"/>
            <a:ext cx="3832071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Village  1700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6" name="noel21.wav">
            <a:hlinkClick r:id="" action="ppaction://media"/>
          </p:cNvPr>
          <p:cNvPicPr>
            <a:picLocks noRot="1" noChangeAspect="1"/>
          </p:cNvPicPr>
          <p:nvPr>
            <a:wavAudioFile r:embed="rId1" name="noel21.wav"/>
          </p:nvPr>
        </p:nvPicPr>
        <p:blipFill>
          <a:blip r:embed="rId7" cstate="print"/>
          <a:stretch>
            <a:fillRect/>
          </a:stretch>
        </p:blipFill>
        <p:spPr>
          <a:xfrm>
            <a:off x="4608413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7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7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7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7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72066_588968793681041_333550353226201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-503857"/>
            <a:ext cx="5040560" cy="686374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47279_588967423681178_1309238868166160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917362" cy="66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85327_588968833681037_1634550212815518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-431849"/>
            <a:ext cx="4917362" cy="66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95452_588969113681009_9203139416658162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-431849"/>
            <a:ext cx="4943799" cy="673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46641_588968160347771_5447283390073241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503857"/>
            <a:ext cx="4970236" cy="67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48205_588968997014354_7206700766181167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917362" cy="66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2303_588967567014497_6216627416344995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-431849"/>
            <a:ext cx="4917362" cy="66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2308_588969013681019_9109896066617060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943799" cy="673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0101_588968360347751_3313141033094254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864488" cy="662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1187_588968667014387_3369531409843118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890925" cy="66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t="-9000" r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75391_588967427014511_6827485356162555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917357" cy="66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09685_588967017014552_5656959437783824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-431849"/>
            <a:ext cx="4890925" cy="66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7526" y="1731208"/>
            <a:ext cx="158417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2185" y="2275619"/>
            <a:ext cx="1188000" cy="1188001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08000" y="3303949"/>
            <a:ext cx="97753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47" tIns="46969" rIns="93947" bIns="46969" rtlCol="0" anchor="ctr"/>
          <a:lstStyle/>
          <a:p>
            <a:pPr algn="ctr" defTabSz="945433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2315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4113" y="4284000"/>
            <a:ext cx="2727283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00832" y="3996000"/>
            <a:ext cx="2604108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367751" y="279447"/>
            <a:ext cx="5273012" cy="1264406"/>
          </a:xfrm>
          <a:prstGeom prst="rect">
            <a:avLst/>
          </a:prstGeom>
          <a:noFill/>
        </p:spPr>
        <p:txBody>
          <a:bodyPr wrap="square" lIns="93947" tIns="46969" rIns="93947" bIns="46969" rtlCol="0">
            <a:spAutoFit/>
          </a:bodyPr>
          <a:lstStyle/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367751" y="2520000"/>
            <a:ext cx="981983" cy="306320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05243" tIns="52619" rIns="105243" bIns="52619" rtlCol="0">
            <a:spAutoFit/>
          </a:bodyPr>
          <a:lstStyle/>
          <a:p>
            <a:pPr defTabSz="1059125"/>
            <a:r>
              <a:rPr lang="fr-FR" sz="1300" b="1" dirty="0" smtClean="0">
                <a:solidFill>
                  <a:srgbClr val="FF0000"/>
                </a:solidFill>
              </a:rPr>
              <a:t>15.12.2024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41684" y="2517579"/>
            <a:ext cx="1802994" cy="18145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8000" y="396000"/>
            <a:ext cx="1430911" cy="1874983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52</Words>
  <Application>Microsoft Office PowerPoint</Application>
  <PresentationFormat>Personnalisé</PresentationFormat>
  <Paragraphs>18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67</vt:i4>
      </vt:variant>
    </vt:vector>
  </HeadingPairs>
  <TitlesOfParts>
    <vt:vector size="70" baseType="lpstr">
      <vt:lpstr>Thème Office</vt:lpstr>
      <vt:lpstr>67_Thème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</cp:revision>
  <dcterms:created xsi:type="dcterms:W3CDTF">2024-12-15T20:23:26Z</dcterms:created>
  <dcterms:modified xsi:type="dcterms:W3CDTF">2024-12-15T21:26:43Z</dcterms:modified>
</cp:coreProperties>
</file>