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sldIdLst>
    <p:sldId id="256" r:id="rId4"/>
    <p:sldId id="258" r:id="rId5"/>
    <p:sldId id="259" r:id="rId6"/>
    <p:sldId id="266" r:id="rId7"/>
    <p:sldId id="260" r:id="rId8"/>
    <p:sldId id="261" r:id="rId9"/>
    <p:sldId id="262" r:id="rId10"/>
    <p:sldId id="263" r:id="rId11"/>
    <p:sldId id="264" r:id="rId12"/>
    <p:sldId id="265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57" r:id="rId31"/>
  </p:sldIdLst>
  <p:sldSz cx="8640763" cy="5761038"/>
  <p:notesSz cx="6858000" cy="9144000"/>
  <p:defaultTextStyle>
    <a:defPPr>
      <a:defRPr lang="fr-FR"/>
    </a:defPPr>
    <a:lvl1pPr marL="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4114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8229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2344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164592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205740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24688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28803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32918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HikrptbXwJYdkltYiNmM9A==" hashData="3LAkNeATK4MmOVvRJ9rp1lneXl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1" d="100"/>
          <a:sy n="91" d="100"/>
        </p:scale>
        <p:origin x="-634" y="-86"/>
      </p:cViewPr>
      <p:guideLst>
        <p:guide orient="horz" pos="1815"/>
        <p:guide pos="2722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theme" Target="theme/theme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presProps" Target="pres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57" y="1789656"/>
            <a:ext cx="7344649" cy="123488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5" y="3264588"/>
            <a:ext cx="6048534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11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229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344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459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4688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8803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2918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CA901-7E7A-42BE-8665-0A292AE097E1}" type="datetimeFigureOut">
              <a:rPr lang="fr-FR" smtClean="0"/>
              <a:t>15/12/2024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637A5-8FA7-4092-B17D-A6F81BDCD56D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spd="med" advTm="5000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CA901-7E7A-42BE-8665-0A292AE097E1}" type="datetimeFigureOut">
              <a:rPr lang="fr-FR" smtClean="0"/>
              <a:t>15/12/2024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637A5-8FA7-4092-B17D-A6F81BDCD56D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spd="med" advTm="5000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1" y="3702001"/>
            <a:ext cx="7344649" cy="1144206"/>
          </a:xfrm>
        </p:spPr>
        <p:txBody>
          <a:bodyPr anchor="t"/>
          <a:lstStyle>
            <a:lvl1pPr algn="l">
              <a:defRPr sz="36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1" y="2441774"/>
            <a:ext cx="7344649" cy="1260227"/>
          </a:xfrm>
        </p:spPr>
        <p:txBody>
          <a:bodyPr anchor="b"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1148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82296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2344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64592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205740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46888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88036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2918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CA901-7E7A-42BE-8665-0A292AE097E1}" type="datetimeFigureOut">
              <a:rPr lang="fr-FR" smtClean="0"/>
              <a:t>15/12/2024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637A5-8FA7-4092-B17D-A6F81BDCD56D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spd="med" advTm="5000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8" y="1344243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388" y="1344243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CA901-7E7A-42BE-8665-0A292AE097E1}" type="datetimeFigureOut">
              <a:rPr lang="fr-FR" smtClean="0"/>
              <a:t>15/12/2024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637A5-8FA7-4092-B17D-A6F81BDCD56D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spd="med" advTm="5000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289566"/>
            <a:ext cx="3817838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038" y="1826996"/>
            <a:ext cx="3817838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88" y="1289566"/>
            <a:ext cx="3819337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88" y="1826996"/>
            <a:ext cx="3819337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CA901-7E7A-42BE-8665-0A292AE097E1}" type="datetimeFigureOut">
              <a:rPr lang="fr-FR" smtClean="0"/>
              <a:t>15/12/2024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637A5-8FA7-4092-B17D-A6F81BDCD56D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spd="med" advTm="5000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CA901-7E7A-42BE-8665-0A292AE097E1}" type="datetimeFigureOut">
              <a:rPr lang="fr-FR" smtClean="0"/>
              <a:t>15/12/2024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637A5-8FA7-4092-B17D-A6F81BDCD56D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spd="med" advTm="5000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CA901-7E7A-42BE-8665-0A292AE097E1}" type="datetimeFigureOut">
              <a:rPr lang="fr-FR" smtClean="0"/>
              <a:t>15/12/2024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637A5-8FA7-4092-B17D-A6F81BDCD56D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spd="med" advTm="5000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039" y="229375"/>
            <a:ext cx="2842751" cy="97617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298" y="229375"/>
            <a:ext cx="4830427" cy="4916886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2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039" y="1205551"/>
            <a:ext cx="2842751" cy="3940710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CA901-7E7A-42BE-8665-0A292AE097E1}" type="datetimeFigureOut">
              <a:rPr lang="fr-FR" smtClean="0"/>
              <a:t>15/12/2024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637A5-8FA7-4092-B17D-A6F81BDCD56D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spd="med" advTm="5000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50" y="4032727"/>
            <a:ext cx="5184458" cy="47608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50" y="514759"/>
            <a:ext cx="5184458" cy="3456623"/>
          </a:xfrm>
        </p:spPr>
        <p:txBody>
          <a:bodyPr/>
          <a:lstStyle>
            <a:lvl1pPr marL="0" indent="0">
              <a:buNone/>
              <a:defRPr sz="2900"/>
            </a:lvl1pPr>
            <a:lvl2pPr marL="411480" indent="0">
              <a:buNone/>
              <a:defRPr sz="2500"/>
            </a:lvl2pPr>
            <a:lvl3pPr marL="822960" indent="0">
              <a:buNone/>
              <a:defRPr sz="2200"/>
            </a:lvl3pPr>
            <a:lvl4pPr marL="1234440" indent="0">
              <a:buNone/>
              <a:defRPr sz="1800"/>
            </a:lvl4pPr>
            <a:lvl5pPr marL="1645920" indent="0">
              <a:buNone/>
              <a:defRPr sz="1800"/>
            </a:lvl5pPr>
            <a:lvl6pPr marL="2057400" indent="0">
              <a:buNone/>
              <a:defRPr sz="1800"/>
            </a:lvl6pPr>
            <a:lvl7pPr marL="2468880" indent="0">
              <a:buNone/>
              <a:defRPr sz="1800"/>
            </a:lvl7pPr>
            <a:lvl8pPr marL="2880360" indent="0">
              <a:buNone/>
              <a:defRPr sz="1800"/>
            </a:lvl8pPr>
            <a:lvl9pPr marL="3291840" indent="0">
              <a:buNone/>
              <a:defRPr sz="18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50" y="4508813"/>
            <a:ext cx="5184458" cy="676121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CA901-7E7A-42BE-8665-0A292AE097E1}" type="datetimeFigureOut">
              <a:rPr lang="fr-FR" smtClean="0"/>
              <a:t>15/12/2024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637A5-8FA7-4092-B17D-A6F81BDCD56D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spd="med" advTm="5000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CA901-7E7A-42BE-8665-0A292AE097E1}" type="datetimeFigureOut">
              <a:rPr lang="fr-FR" smtClean="0"/>
              <a:t>15/12/2024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637A5-8FA7-4092-B17D-A6F81BDCD56D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spd="med" advTm="5000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553" y="230709"/>
            <a:ext cx="1944172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038" y="230709"/>
            <a:ext cx="5688502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CA901-7E7A-42BE-8665-0A292AE097E1}" type="datetimeFigureOut">
              <a:rPr lang="fr-FR" smtClean="0"/>
              <a:t>15/12/2024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637A5-8FA7-4092-B17D-A6F81BDCD56D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spd="med" advTm="5000">
    <p:dissolv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58" y="1790070"/>
            <a:ext cx="7344648" cy="123489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5" y="3264625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716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5432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314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086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8581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6298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401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8173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5000">
    <p:dissolv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5000">
    <p:dissolv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3" y="3702187"/>
            <a:ext cx="7344648" cy="1144207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3" y="2441774"/>
            <a:ext cx="7344648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7164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5432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3149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90865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8581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62984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4014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81731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5000">
    <p:dissolv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8" y="1344600"/>
            <a:ext cx="3816337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453" y="1344600"/>
            <a:ext cx="3816337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5000">
    <p:dissolv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101" y="1289571"/>
            <a:ext cx="3817838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7164" indent="0">
              <a:buNone/>
              <a:defRPr sz="2100" b="1"/>
            </a:lvl2pPr>
            <a:lvl3pPr marL="954328" indent="0">
              <a:buNone/>
              <a:defRPr sz="1800" b="1"/>
            </a:lvl3pPr>
            <a:lvl4pPr marL="1431491" indent="0">
              <a:buNone/>
              <a:defRPr sz="1700" b="1"/>
            </a:lvl4pPr>
            <a:lvl5pPr marL="1908656" indent="0">
              <a:buNone/>
              <a:defRPr sz="1700" b="1"/>
            </a:lvl5pPr>
            <a:lvl6pPr marL="2385819" indent="0">
              <a:buNone/>
              <a:defRPr sz="1700" b="1"/>
            </a:lvl6pPr>
            <a:lvl7pPr marL="2862984" indent="0">
              <a:buNone/>
              <a:defRPr sz="1700" b="1"/>
            </a:lvl7pPr>
            <a:lvl8pPr marL="3340148" indent="0">
              <a:buNone/>
              <a:defRPr sz="1700" b="1"/>
            </a:lvl8pPr>
            <a:lvl9pPr marL="3817310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101" y="1827059"/>
            <a:ext cx="3817838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91" y="1289571"/>
            <a:ext cx="3819338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7164" indent="0">
              <a:buNone/>
              <a:defRPr sz="2100" b="1"/>
            </a:lvl2pPr>
            <a:lvl3pPr marL="954328" indent="0">
              <a:buNone/>
              <a:defRPr sz="1800" b="1"/>
            </a:lvl3pPr>
            <a:lvl4pPr marL="1431491" indent="0">
              <a:buNone/>
              <a:defRPr sz="1700" b="1"/>
            </a:lvl4pPr>
            <a:lvl5pPr marL="1908656" indent="0">
              <a:buNone/>
              <a:defRPr sz="1700" b="1"/>
            </a:lvl5pPr>
            <a:lvl6pPr marL="2385819" indent="0">
              <a:buNone/>
              <a:defRPr sz="1700" b="1"/>
            </a:lvl6pPr>
            <a:lvl7pPr marL="2862984" indent="0">
              <a:buNone/>
              <a:defRPr sz="1700" b="1"/>
            </a:lvl7pPr>
            <a:lvl8pPr marL="3340148" indent="0">
              <a:buNone/>
              <a:defRPr sz="1700" b="1"/>
            </a:lvl8pPr>
            <a:lvl9pPr marL="3817310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91" y="1827059"/>
            <a:ext cx="3819338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5000">
    <p:dissolv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5000">
    <p:dissolv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5000">
    <p:dissolv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683" y="229817"/>
            <a:ext cx="2842751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365" y="229499"/>
            <a:ext cx="4830426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683" y="1205552"/>
            <a:ext cx="2842751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7164" indent="0">
              <a:buNone/>
              <a:defRPr sz="1300"/>
            </a:lvl2pPr>
            <a:lvl3pPr marL="954328" indent="0">
              <a:buNone/>
              <a:defRPr sz="1100"/>
            </a:lvl3pPr>
            <a:lvl4pPr marL="1431491" indent="0">
              <a:buNone/>
              <a:defRPr sz="1000"/>
            </a:lvl4pPr>
            <a:lvl5pPr marL="1908656" indent="0">
              <a:buNone/>
              <a:defRPr sz="1000"/>
            </a:lvl5pPr>
            <a:lvl6pPr marL="2385819" indent="0">
              <a:buNone/>
              <a:defRPr sz="1000"/>
            </a:lvl6pPr>
            <a:lvl7pPr marL="2862984" indent="0">
              <a:buNone/>
              <a:defRPr sz="1000"/>
            </a:lvl7pPr>
            <a:lvl8pPr marL="3340148" indent="0">
              <a:buNone/>
              <a:defRPr sz="1000"/>
            </a:lvl8pPr>
            <a:lvl9pPr marL="3817310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5000">
    <p:dissolv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82" y="4032854"/>
            <a:ext cx="5184458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82" y="515174"/>
            <a:ext cx="5184458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7164" indent="0">
              <a:buNone/>
              <a:defRPr sz="2900"/>
            </a:lvl2pPr>
            <a:lvl3pPr marL="954328" indent="0">
              <a:buNone/>
              <a:defRPr sz="2500"/>
            </a:lvl3pPr>
            <a:lvl4pPr marL="1431491" indent="0">
              <a:buNone/>
              <a:defRPr sz="2100"/>
            </a:lvl4pPr>
            <a:lvl5pPr marL="1908656" indent="0">
              <a:buNone/>
              <a:defRPr sz="2100"/>
            </a:lvl5pPr>
            <a:lvl6pPr marL="2385819" indent="0">
              <a:buNone/>
              <a:defRPr sz="2100"/>
            </a:lvl6pPr>
            <a:lvl7pPr marL="2862984" indent="0">
              <a:buNone/>
              <a:defRPr sz="2100"/>
            </a:lvl7pPr>
            <a:lvl8pPr marL="3340148" indent="0">
              <a:buNone/>
              <a:defRPr sz="2100"/>
            </a:lvl8pPr>
            <a:lvl9pPr marL="3817310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82" y="4508878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7164" indent="0">
              <a:buNone/>
              <a:defRPr sz="1300"/>
            </a:lvl2pPr>
            <a:lvl3pPr marL="954328" indent="0">
              <a:buNone/>
              <a:defRPr sz="1100"/>
            </a:lvl3pPr>
            <a:lvl4pPr marL="1431491" indent="0">
              <a:buNone/>
              <a:defRPr sz="1000"/>
            </a:lvl4pPr>
            <a:lvl5pPr marL="1908656" indent="0">
              <a:buNone/>
              <a:defRPr sz="1000"/>
            </a:lvl5pPr>
            <a:lvl6pPr marL="2385819" indent="0">
              <a:buNone/>
              <a:defRPr sz="1000"/>
            </a:lvl6pPr>
            <a:lvl7pPr marL="2862984" indent="0">
              <a:buNone/>
              <a:defRPr sz="1000"/>
            </a:lvl7pPr>
            <a:lvl8pPr marL="3340148" indent="0">
              <a:buNone/>
              <a:defRPr sz="1000"/>
            </a:lvl8pPr>
            <a:lvl9pPr marL="3817310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5000">
    <p:dissolv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5000">
    <p:dissolv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617" y="230836"/>
            <a:ext cx="1944172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103" y="230836"/>
            <a:ext cx="5688502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5000">
    <p:dissolv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9591" y="1789950"/>
            <a:ext cx="7344649" cy="1234891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286" y="3264625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380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475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213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951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689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427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164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79025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5000">
    <p:dissolve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5000">
    <p:dissolv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4150" y="3705707"/>
            <a:ext cx="7344649" cy="1144205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4150" y="2441786"/>
            <a:ext cx="7344649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3801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4759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2134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895143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68917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4270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1647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79025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5000">
    <p:dissolv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516" y="1345118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3021" y="1345118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5000">
    <p:dissolv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131" y="1289645"/>
            <a:ext cx="3817839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3801" indent="0">
              <a:buNone/>
              <a:defRPr sz="2100" b="1"/>
            </a:lvl2pPr>
            <a:lvl3pPr marL="947593" indent="0">
              <a:buNone/>
              <a:defRPr sz="1800" b="1"/>
            </a:lvl3pPr>
            <a:lvl4pPr marL="1421345" indent="0">
              <a:buNone/>
              <a:defRPr sz="1700" b="1"/>
            </a:lvl4pPr>
            <a:lvl5pPr marL="1895143" indent="0">
              <a:buNone/>
              <a:defRPr sz="1700" b="1"/>
            </a:lvl5pPr>
            <a:lvl6pPr marL="2368917" indent="0">
              <a:buNone/>
              <a:defRPr sz="1700" b="1"/>
            </a:lvl6pPr>
            <a:lvl7pPr marL="2842706" indent="0">
              <a:buNone/>
              <a:defRPr sz="1700" b="1"/>
            </a:lvl7pPr>
            <a:lvl8pPr marL="3316476" indent="0">
              <a:buNone/>
              <a:defRPr sz="1700" b="1"/>
            </a:lvl8pPr>
            <a:lvl9pPr marL="3790259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131" y="1827063"/>
            <a:ext cx="3817839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91129" y="1289645"/>
            <a:ext cx="3819339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3801" indent="0">
              <a:buNone/>
              <a:defRPr sz="2100" b="1"/>
            </a:lvl2pPr>
            <a:lvl3pPr marL="947593" indent="0">
              <a:buNone/>
              <a:defRPr sz="1800" b="1"/>
            </a:lvl3pPr>
            <a:lvl4pPr marL="1421345" indent="0">
              <a:buNone/>
              <a:defRPr sz="1700" b="1"/>
            </a:lvl4pPr>
            <a:lvl5pPr marL="1895143" indent="0">
              <a:buNone/>
              <a:defRPr sz="1700" b="1"/>
            </a:lvl5pPr>
            <a:lvl6pPr marL="2368917" indent="0">
              <a:buNone/>
              <a:defRPr sz="1700" b="1"/>
            </a:lvl6pPr>
            <a:lvl7pPr marL="2842706" indent="0">
              <a:buNone/>
              <a:defRPr sz="1700" b="1"/>
            </a:lvl7pPr>
            <a:lvl8pPr marL="3316476" indent="0">
              <a:buNone/>
              <a:defRPr sz="1700" b="1"/>
            </a:lvl8pPr>
            <a:lvl9pPr marL="3790259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91129" y="1827063"/>
            <a:ext cx="3819339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5000">
    <p:dissolve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5000">
    <p:dissolve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5000">
    <p:dissolve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3494" y="232502"/>
            <a:ext cx="2842751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883" y="232738"/>
            <a:ext cx="4830426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3494" y="1205552"/>
            <a:ext cx="2842751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3801" indent="0">
              <a:buNone/>
              <a:defRPr sz="1300"/>
            </a:lvl2pPr>
            <a:lvl3pPr marL="947593" indent="0">
              <a:buNone/>
              <a:defRPr sz="1100"/>
            </a:lvl3pPr>
            <a:lvl4pPr marL="1421345" indent="0">
              <a:buNone/>
              <a:defRPr sz="1000"/>
            </a:lvl4pPr>
            <a:lvl5pPr marL="1895143" indent="0">
              <a:buNone/>
              <a:defRPr sz="1000"/>
            </a:lvl5pPr>
            <a:lvl6pPr marL="2368917" indent="0">
              <a:buNone/>
              <a:defRPr sz="1000"/>
            </a:lvl6pPr>
            <a:lvl7pPr marL="2842706" indent="0">
              <a:buNone/>
              <a:defRPr sz="1000"/>
            </a:lvl7pPr>
            <a:lvl8pPr marL="3316476" indent="0">
              <a:buNone/>
              <a:defRPr sz="1000"/>
            </a:lvl8pPr>
            <a:lvl9pPr marL="379025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5000">
    <p:dissolve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711" y="4036095"/>
            <a:ext cx="5184458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711" y="518924"/>
            <a:ext cx="5184458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3801" indent="0">
              <a:buNone/>
              <a:defRPr sz="2900"/>
            </a:lvl2pPr>
            <a:lvl3pPr marL="947593" indent="0">
              <a:buNone/>
              <a:defRPr sz="2500"/>
            </a:lvl3pPr>
            <a:lvl4pPr marL="1421345" indent="0">
              <a:buNone/>
              <a:defRPr sz="2100"/>
            </a:lvl4pPr>
            <a:lvl5pPr marL="1895143" indent="0">
              <a:buNone/>
              <a:defRPr sz="2100"/>
            </a:lvl5pPr>
            <a:lvl6pPr marL="2368917" indent="0">
              <a:buNone/>
              <a:defRPr sz="2100"/>
            </a:lvl6pPr>
            <a:lvl7pPr marL="2842706" indent="0">
              <a:buNone/>
              <a:defRPr sz="2100"/>
            </a:lvl7pPr>
            <a:lvl8pPr marL="3316476" indent="0">
              <a:buNone/>
              <a:defRPr sz="2100"/>
            </a:lvl8pPr>
            <a:lvl9pPr marL="3790259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711" y="4508889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3801" indent="0">
              <a:buNone/>
              <a:defRPr sz="1300"/>
            </a:lvl2pPr>
            <a:lvl3pPr marL="947593" indent="0">
              <a:buNone/>
              <a:defRPr sz="1100"/>
            </a:lvl3pPr>
            <a:lvl4pPr marL="1421345" indent="0">
              <a:buNone/>
              <a:defRPr sz="1000"/>
            </a:lvl4pPr>
            <a:lvl5pPr marL="1895143" indent="0">
              <a:buNone/>
              <a:defRPr sz="1000"/>
            </a:lvl5pPr>
            <a:lvl6pPr marL="2368917" indent="0">
              <a:buNone/>
              <a:defRPr sz="1000"/>
            </a:lvl6pPr>
            <a:lvl7pPr marL="2842706" indent="0">
              <a:buNone/>
              <a:defRPr sz="1000"/>
            </a:lvl7pPr>
            <a:lvl8pPr marL="3316476" indent="0">
              <a:buNone/>
              <a:defRPr sz="1000"/>
            </a:lvl8pPr>
            <a:lvl9pPr marL="379025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5000">
    <p:dissolve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5000">
    <p:dissolve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843" y="234074"/>
            <a:ext cx="1944173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128" y="234074"/>
            <a:ext cx="5688501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5000"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38" y="230709"/>
            <a:ext cx="7776687" cy="960173"/>
          </a:xfrm>
          <a:prstGeom prst="rect">
            <a:avLst/>
          </a:prstGeom>
        </p:spPr>
        <p:txBody>
          <a:bodyPr vert="horz" lIns="82296" tIns="41148" rIns="82296" bIns="41148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344243"/>
            <a:ext cx="7776687" cy="3802019"/>
          </a:xfrm>
          <a:prstGeom prst="rect">
            <a:avLst/>
          </a:prstGeom>
        </p:spPr>
        <p:txBody>
          <a:bodyPr vert="horz" lIns="82296" tIns="41148" rIns="82296" bIns="41148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038" y="5339629"/>
            <a:ext cx="2016178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BCA901-7E7A-42BE-8665-0A292AE097E1}" type="datetimeFigureOut">
              <a:rPr lang="fr-FR" smtClean="0"/>
              <a:t>15/12/2024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261" y="5339629"/>
            <a:ext cx="2736242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2547" y="5339629"/>
            <a:ext cx="2016178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6637A5-8FA7-4092-B17D-A6F81BDCD56D}" type="slidenum">
              <a:rPr lang="fr-FR" smtClean="0"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5000">
    <p:dissolve/>
  </p:transition>
  <p:txStyles>
    <p:titleStyle>
      <a:lvl1pPr algn="ctr" defTabSz="822960" rtl="0" eaLnBrk="1" latinLnBrk="0" hangingPunct="1"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8610" indent="-308610" algn="l" defTabSz="822960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68655" indent="-257175" algn="l" defTabSz="822960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0287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440180" indent="-205740" algn="l" defTabSz="82296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51660" indent="-205740" algn="l" defTabSz="82296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6314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67462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0861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49758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114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5740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8803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2918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41" y="231185"/>
            <a:ext cx="7776687" cy="960174"/>
          </a:xfrm>
          <a:prstGeom prst="rect">
            <a:avLst/>
          </a:prstGeom>
        </p:spPr>
        <p:txBody>
          <a:bodyPr vert="horz" lIns="95433" tIns="47716" rIns="95433" bIns="47716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41" y="1344600"/>
            <a:ext cx="7776687" cy="3802019"/>
          </a:xfrm>
          <a:prstGeom prst="rect">
            <a:avLst/>
          </a:prstGeom>
        </p:spPr>
        <p:txBody>
          <a:bodyPr vert="horz" lIns="95433" tIns="47716" rIns="95433" bIns="47716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124" y="5339816"/>
            <a:ext cx="2016178" cy="306722"/>
          </a:xfrm>
          <a:prstGeom prst="rect">
            <a:avLst/>
          </a:prstGeom>
        </p:spPr>
        <p:txBody>
          <a:bodyPr vert="horz" lIns="95433" tIns="47716" rIns="95433" bIns="47716" rtlCol="0" anchor="ctr"/>
          <a:lstStyle>
            <a:lvl1pPr algn="l" defTabSz="954328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15/12/2024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327" y="5339816"/>
            <a:ext cx="2736242" cy="306722"/>
          </a:xfrm>
          <a:prstGeom prst="rect">
            <a:avLst/>
          </a:prstGeom>
        </p:spPr>
        <p:txBody>
          <a:bodyPr vert="horz" lIns="95433" tIns="47716" rIns="95433" bIns="47716" rtlCol="0" anchor="ctr"/>
          <a:lstStyle>
            <a:lvl1pPr algn="ctr" defTabSz="954328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3192" y="5339816"/>
            <a:ext cx="2016178" cy="306722"/>
          </a:xfrm>
          <a:prstGeom prst="rect">
            <a:avLst/>
          </a:prstGeom>
        </p:spPr>
        <p:txBody>
          <a:bodyPr vert="horz" lIns="95433" tIns="47716" rIns="95433" bIns="47716" rtlCol="0" anchor="ctr"/>
          <a:lstStyle>
            <a:lvl1pPr algn="r" defTabSz="954328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5000">
    <p:dissolve/>
  </p:transition>
  <p:txStyles>
    <p:titleStyle>
      <a:lvl1pPr algn="ctr" defTabSz="954328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7872" indent="-357872" algn="l" defTabSz="954328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75391" indent="-298228" algn="l" defTabSz="954328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92910" indent="-238583" algn="l" defTabSz="954328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70074" indent="-238583" algn="l" defTabSz="954328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47237" indent="-238583" algn="l" defTabSz="954328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24402" indent="-238583" algn="l" defTabSz="954328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101566" indent="-238583" algn="l" defTabSz="954328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78729" indent="-238583" algn="l" defTabSz="954328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55893" indent="-238583" algn="l" defTabSz="954328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543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7164" algn="l" defTabSz="9543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54328" algn="l" defTabSz="9543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31491" algn="l" defTabSz="9543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908656" algn="l" defTabSz="9543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85819" algn="l" defTabSz="9543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62984" algn="l" defTabSz="9543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340148" algn="l" defTabSz="9543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17310" algn="l" defTabSz="9543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81" y="231695"/>
            <a:ext cx="7776687" cy="960175"/>
          </a:xfrm>
          <a:prstGeom prst="rect">
            <a:avLst/>
          </a:prstGeom>
        </p:spPr>
        <p:txBody>
          <a:bodyPr vert="horz" lIns="94161" tIns="47074" rIns="94161" bIns="47074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81" y="1345118"/>
            <a:ext cx="7776687" cy="3802019"/>
          </a:xfrm>
          <a:prstGeom prst="rect">
            <a:avLst/>
          </a:prstGeom>
        </p:spPr>
        <p:txBody>
          <a:bodyPr vert="horz" lIns="94161" tIns="47074" rIns="94161" bIns="47074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3756" y="5343052"/>
            <a:ext cx="2016178" cy="306722"/>
          </a:xfrm>
          <a:prstGeom prst="rect">
            <a:avLst/>
          </a:prstGeom>
        </p:spPr>
        <p:txBody>
          <a:bodyPr vert="horz" lIns="94161" tIns="47074" rIns="94161" bIns="47074" rtlCol="0" anchor="ctr"/>
          <a:lstStyle>
            <a:lvl1pPr algn="l" defTabSz="947593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15/12/2024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4146" y="5343052"/>
            <a:ext cx="2736242" cy="306722"/>
          </a:xfrm>
          <a:prstGeom prst="rect">
            <a:avLst/>
          </a:prstGeom>
        </p:spPr>
        <p:txBody>
          <a:bodyPr vert="horz" lIns="94161" tIns="47074" rIns="94161" bIns="47074" rtlCol="0" anchor="ctr"/>
          <a:lstStyle>
            <a:lvl1pPr algn="ctr" defTabSz="947593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5217" y="5343052"/>
            <a:ext cx="2016178" cy="306722"/>
          </a:xfrm>
          <a:prstGeom prst="rect">
            <a:avLst/>
          </a:prstGeom>
        </p:spPr>
        <p:txBody>
          <a:bodyPr vert="horz" lIns="94161" tIns="47074" rIns="94161" bIns="47074" rtlCol="0" anchor="ctr"/>
          <a:lstStyle>
            <a:lvl1pPr algn="r" defTabSz="947593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med" advTm="5000">
    <p:dissolve/>
  </p:transition>
  <p:txStyles>
    <p:titleStyle>
      <a:lvl1pPr algn="ctr" defTabSz="947593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5361" indent="-355361" algn="l" defTabSz="947593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69884" indent="-296113" algn="l" defTabSz="947593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84464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58240" indent="-236912" algn="l" defTabSz="947593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32023" indent="-236912" algn="l" defTabSz="947593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05785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079597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53374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27171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3801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47593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21345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95143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68917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42706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316476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90259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6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4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8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34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37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42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45.jpe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gif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53.gif"/><Relationship Id="rId5" Type="http://schemas.openxmlformats.org/officeDocument/2006/relationships/image" Target="../media/image52.png"/><Relationship Id="rId4" Type="http://schemas.openxmlformats.org/officeDocument/2006/relationships/image" Target="../media/image5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5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>
            <a:spLocks noChangeAspect="1"/>
          </p:cNvSpPr>
          <p:nvPr/>
        </p:nvSpPr>
        <p:spPr>
          <a:xfrm>
            <a:off x="5868000" y="1224002"/>
            <a:ext cx="2671088" cy="1260000"/>
          </a:xfrm>
          <a:prstGeom prst="rect">
            <a:avLst/>
          </a:prstGeom>
          <a:noFill/>
        </p:spPr>
        <p:txBody>
          <a:bodyPr wrap="none" lIns="80026" tIns="40014" rIns="80026" bIns="40014" rtlCol="0">
            <a:prstTxWarp prst="textTriangle">
              <a:avLst/>
            </a:prstTxWarp>
            <a:spAutoFit/>
          </a:bodyPr>
          <a:lstStyle/>
          <a:p>
            <a:pPr defTabSz="954319"/>
            <a:r>
              <a:rPr lang="fr-FR" sz="5300" dirty="0">
                <a:ln w="38100">
                  <a:solidFill>
                    <a:prstClr val="black"/>
                  </a:solidFill>
                </a:ln>
                <a:solidFill>
                  <a:srgbClr val="FF0000"/>
                </a:solidFill>
                <a:latin typeface="Broadway" pitchFamily="82" charset="0"/>
              </a:rPr>
              <a:t>NOËL</a:t>
            </a:r>
            <a:endParaRPr lang="fr-FR" sz="5300" dirty="0">
              <a:ln w="38100">
                <a:solidFill>
                  <a:prstClr val="black"/>
                </a:solidFill>
              </a:ln>
              <a:solidFill>
                <a:srgbClr val="FF0000"/>
              </a:solidFill>
              <a:latin typeface="Broadway" pitchFamily="82" charset="0"/>
            </a:endParaRPr>
          </a:p>
        </p:txBody>
      </p:sp>
      <p:sp>
        <p:nvSpPr>
          <p:cNvPr id="2" name="ZoneTexte 1"/>
          <p:cNvSpPr txBox="1">
            <a:spLocks noChangeAspect="1"/>
          </p:cNvSpPr>
          <p:nvPr/>
        </p:nvSpPr>
        <p:spPr>
          <a:xfrm>
            <a:off x="2376165" y="828000"/>
            <a:ext cx="3237325" cy="2520000"/>
          </a:xfrm>
          <a:prstGeom prst="rect">
            <a:avLst/>
          </a:prstGeom>
          <a:noFill/>
        </p:spPr>
        <p:txBody>
          <a:bodyPr wrap="none" lIns="80026" tIns="40014" rIns="80026" bIns="40014" rtlCol="0">
            <a:prstTxWarp prst="textArchUpPour">
              <a:avLst/>
            </a:prstTxWarp>
            <a:spAutoFit/>
          </a:bodyPr>
          <a:lstStyle/>
          <a:p>
            <a:pPr defTabSz="954319"/>
            <a:r>
              <a:rPr lang="fr-FR" sz="7700" dirty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  <a:endParaRPr lang="fr-FR" sz="7700" dirty="0">
              <a:ln w="7620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143917" y="4320679"/>
            <a:ext cx="2663712" cy="1311916"/>
          </a:xfrm>
          <a:prstGeom prst="rect">
            <a:avLst/>
          </a:prstGeom>
          <a:noFill/>
        </p:spPr>
        <p:txBody>
          <a:bodyPr wrap="square" lIns="80026" tIns="40014" rIns="80026" bIns="40014" rtlCol="0">
            <a:spAutoFit/>
          </a:bodyPr>
          <a:lstStyle/>
          <a:p>
            <a:pPr algn="ctr" defTabSz="954319"/>
            <a:r>
              <a:rPr lang="fr-FR" b="1" dirty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Photos  prises par différents touristes </a:t>
            </a:r>
          </a:p>
          <a:p>
            <a:pPr algn="ctr" defTabSz="954319"/>
            <a:r>
              <a:rPr lang="fr-FR" b="1" dirty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 en  l’Alsace à noël   </a:t>
            </a:r>
          </a:p>
          <a:p>
            <a:pPr algn="ctr" defTabSz="954319"/>
            <a:r>
              <a:rPr lang="fr-FR" b="1" dirty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 pour  le  plaisir  du  partage</a:t>
            </a:r>
            <a:r>
              <a:rPr lang="fr-FR" sz="1100" b="1" dirty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  </a:t>
            </a:r>
            <a:endParaRPr lang="fr-FR" sz="1100" b="1" dirty="0">
              <a:ln w="1905">
                <a:noFill/>
              </a:ln>
              <a:solidFill>
                <a:prstClr val="white"/>
              </a:solidFill>
              <a:latin typeface="Courgette" pitchFamily="2" charset="0"/>
            </a:endParaRP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049377" y="4331748"/>
            <a:ext cx="1667138" cy="1480510"/>
          </a:xfrm>
          <a:prstGeom prst="rect">
            <a:avLst/>
          </a:prstGeom>
        </p:spPr>
      </p:pic>
      <p:pic>
        <p:nvPicPr>
          <p:cNvPr id="9" name="Image 8" descr="ob_bc25c0_1648bb07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944002" y="2376465"/>
            <a:ext cx="890729" cy="108000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2592000" y="2124002"/>
            <a:ext cx="2889604" cy="2000544"/>
          </a:xfrm>
          <a:prstGeom prst="rect">
            <a:avLst/>
          </a:prstGeom>
        </p:spPr>
        <p:txBody>
          <a:bodyPr wrap="square" lIns="91438" tIns="45718" rIns="91438" bIns="45718">
            <a:spAutoFit/>
          </a:bodyPr>
          <a:lstStyle/>
          <a:p>
            <a:pPr algn="ctr" defTabSz="947584"/>
            <a:r>
              <a:rPr lang="fr-FR" sz="2800" b="1" dirty="0">
                <a:ln w="24500" cmpd="dbl">
                  <a:solidFill>
                    <a:srgbClr val="C0504D">
                      <a:shade val="85000"/>
                      <a:satMod val="155000"/>
                    </a:srgbClr>
                  </a:solidFill>
                  <a:prstDash val="solid"/>
                  <a:miter lim="800000"/>
                </a:ln>
                <a:gradFill>
                  <a:gsLst>
                    <a:gs pos="10000">
                      <a:srgbClr val="C0504D">
                        <a:tint val="10000"/>
                        <a:satMod val="155000"/>
                      </a:srgbClr>
                    </a:gs>
                    <a:gs pos="60000">
                      <a:srgbClr val="C0504D">
                        <a:tint val="30000"/>
                        <a:satMod val="155000"/>
                      </a:srgbClr>
                    </a:gs>
                    <a:gs pos="100000">
                      <a:srgbClr val="C0504D">
                        <a:tint val="73000"/>
                        <a:satMod val="155000"/>
                      </a:srgb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   </a:t>
            </a:r>
            <a:r>
              <a:rPr lang="fr-FR" sz="3200" b="1" dirty="0">
                <a:ln w="24500" cmpd="dbl">
                  <a:solidFill>
                    <a:srgbClr val="C0504D">
                      <a:shade val="85000"/>
                      <a:satMod val="155000"/>
                    </a:srgbClr>
                  </a:solidFill>
                  <a:prstDash val="solid"/>
                  <a:miter lim="800000"/>
                </a:ln>
                <a:gradFill>
                  <a:gsLst>
                    <a:gs pos="10000">
                      <a:srgbClr val="C0504D">
                        <a:tint val="10000"/>
                        <a:satMod val="155000"/>
                      </a:srgbClr>
                    </a:gs>
                    <a:gs pos="60000">
                      <a:srgbClr val="C0504D">
                        <a:tint val="30000"/>
                        <a:satMod val="155000"/>
                      </a:srgbClr>
                    </a:gs>
                    <a:gs pos="100000">
                      <a:srgbClr val="C0504D">
                        <a:tint val="73000"/>
                        <a:satMod val="155000"/>
                      </a:srgb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balade </a:t>
            </a:r>
          </a:p>
          <a:p>
            <a:pPr algn="ctr" defTabSz="947584"/>
            <a:r>
              <a:rPr lang="fr-FR" sz="3200" b="1" dirty="0">
                <a:ln w="24500" cmpd="dbl">
                  <a:solidFill>
                    <a:srgbClr val="C0504D">
                      <a:shade val="85000"/>
                      <a:satMod val="155000"/>
                    </a:srgbClr>
                  </a:solidFill>
                  <a:prstDash val="solid"/>
                  <a:miter lim="800000"/>
                </a:ln>
                <a:gradFill>
                  <a:gsLst>
                    <a:gs pos="10000">
                      <a:srgbClr val="C0504D">
                        <a:tint val="10000"/>
                        <a:satMod val="155000"/>
                      </a:srgbClr>
                    </a:gs>
                    <a:gs pos="60000">
                      <a:srgbClr val="C0504D">
                        <a:tint val="30000"/>
                        <a:satMod val="155000"/>
                      </a:srgbClr>
                    </a:gs>
                    <a:gs pos="100000">
                      <a:srgbClr val="C0504D">
                        <a:tint val="73000"/>
                        <a:satMod val="155000"/>
                      </a:srgb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des touristes </a:t>
            </a:r>
          </a:p>
          <a:p>
            <a:pPr algn="ctr" defTabSz="947584"/>
            <a:r>
              <a:rPr lang="fr-FR" sz="3200" b="1" dirty="0">
                <a:ln w="24500" cmpd="dbl">
                  <a:solidFill>
                    <a:srgbClr val="C0504D">
                      <a:shade val="85000"/>
                      <a:satMod val="155000"/>
                    </a:srgbClr>
                  </a:solidFill>
                  <a:prstDash val="solid"/>
                  <a:miter lim="800000"/>
                </a:ln>
                <a:gradFill>
                  <a:gsLst>
                    <a:gs pos="10000">
                      <a:srgbClr val="C0504D">
                        <a:tint val="10000"/>
                        <a:satMod val="155000"/>
                      </a:srgbClr>
                    </a:gs>
                    <a:gs pos="60000">
                      <a:srgbClr val="C0504D">
                        <a:tint val="30000"/>
                        <a:satMod val="155000"/>
                      </a:srgbClr>
                    </a:gs>
                    <a:gs pos="100000">
                      <a:srgbClr val="C0504D">
                        <a:tint val="73000"/>
                        <a:satMod val="155000"/>
                      </a:srgb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   en alsace</a:t>
            </a:r>
          </a:p>
          <a:p>
            <a:pPr algn="ctr" defTabSz="947584"/>
            <a:r>
              <a:rPr lang="fr-FR" sz="2800" b="1" dirty="0">
                <a:ln w="24500" cmpd="dbl">
                  <a:solidFill>
                    <a:srgbClr val="C0504D">
                      <a:shade val="85000"/>
                      <a:satMod val="155000"/>
                    </a:srgbClr>
                  </a:solidFill>
                  <a:prstDash val="solid"/>
                  <a:miter lim="800000"/>
                </a:ln>
                <a:gradFill>
                  <a:gsLst>
                    <a:gs pos="10000">
                      <a:srgbClr val="C0504D">
                        <a:tint val="10000"/>
                        <a:satMod val="155000"/>
                      </a:srgbClr>
                    </a:gs>
                    <a:gs pos="60000">
                      <a:srgbClr val="C0504D">
                        <a:tint val="30000"/>
                        <a:satMod val="155000"/>
                      </a:srgbClr>
                    </a:gs>
                    <a:gs pos="100000">
                      <a:srgbClr val="C0504D">
                        <a:tint val="73000"/>
                        <a:satMod val="155000"/>
                      </a:srgb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aux  3  frontières</a:t>
            </a:r>
            <a:endParaRPr lang="fr-FR" sz="2800" b="1" dirty="0">
              <a:ln w="24500" cmpd="dbl">
                <a:solidFill>
                  <a:srgbClr val="C0504D">
                    <a:shade val="85000"/>
                    <a:satMod val="155000"/>
                  </a:srgbClr>
                </a:solidFill>
                <a:prstDash val="solid"/>
                <a:miter lim="800000"/>
              </a:ln>
              <a:gradFill>
                <a:gsLst>
                  <a:gs pos="10000">
                    <a:srgbClr val="C0504D">
                      <a:tint val="10000"/>
                      <a:satMod val="155000"/>
                    </a:srgbClr>
                  </a:gs>
                  <a:gs pos="60000">
                    <a:srgbClr val="C0504D">
                      <a:tint val="30000"/>
                      <a:satMod val="155000"/>
                    </a:srgbClr>
                  </a:gs>
                  <a:gs pos="100000">
                    <a:srgbClr val="C0504D">
                      <a:tint val="73000"/>
                      <a:satMod val="155000"/>
                    </a:srgb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sp>
        <p:nvSpPr>
          <p:cNvPr id="11" name="Rectangle 10"/>
          <p:cNvSpPr>
            <a:spLocks noChangeAspect="1"/>
          </p:cNvSpPr>
          <p:nvPr/>
        </p:nvSpPr>
        <p:spPr>
          <a:xfrm>
            <a:off x="6120005" y="2844000"/>
            <a:ext cx="2587563" cy="1600434"/>
          </a:xfrm>
          <a:prstGeom prst="rect">
            <a:avLst/>
          </a:prstGeom>
        </p:spPr>
        <p:txBody>
          <a:bodyPr wrap="none" lIns="91438" tIns="45718" rIns="91438" bIns="45718">
            <a:spAutoFit/>
          </a:bodyPr>
          <a:lstStyle/>
          <a:p>
            <a:pPr algn="ctr" defTabSz="947584"/>
            <a:r>
              <a:rPr lang="fr-FR" sz="4400" b="1" dirty="0">
                <a:ln w="24500" cmpd="dbl">
                  <a:solidFill>
                    <a:prstClr val="black"/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En  Suisse </a:t>
            </a:r>
          </a:p>
          <a:p>
            <a:pPr algn="ctr" defTabSz="947584"/>
            <a:r>
              <a:rPr lang="fr-FR" sz="4400" b="1" dirty="0">
                <a:ln w="24500" cmpd="dbl">
                  <a:solidFill>
                    <a:prstClr val="black"/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à</a:t>
            </a:r>
            <a:r>
              <a:rPr lang="fr-FR" sz="5400" b="1" dirty="0">
                <a:ln w="24500" cmpd="dbl">
                  <a:solidFill>
                    <a:prstClr val="black"/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 Bâle</a:t>
            </a:r>
            <a:endParaRPr lang="fr-FR" sz="3600" dirty="0">
              <a:ln w="24500" cmpd="dbl">
                <a:solidFill>
                  <a:prstClr val="black"/>
                </a:solidFill>
                <a:prstDash val="solid"/>
                <a:miter lim="800000"/>
              </a:ln>
              <a:solidFill>
                <a:srgbClr val="FFC000"/>
              </a:solidFill>
            </a:endParaRPr>
          </a:p>
        </p:txBody>
      </p:sp>
      <p:pic>
        <p:nvPicPr>
          <p:cNvPr id="13" name="Picture 2" descr="New Year 2024 Happy - Free GIF on Pixabay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236002" y="432002"/>
            <a:ext cx="899999" cy="900000"/>
          </a:xfrm>
          <a:prstGeom prst="rect">
            <a:avLst/>
          </a:prstGeom>
          <a:noFill/>
        </p:spPr>
      </p:pic>
      <p:sp>
        <p:nvSpPr>
          <p:cNvPr id="14" name="Rectangle 13"/>
          <p:cNvSpPr/>
          <p:nvPr/>
        </p:nvSpPr>
        <p:spPr>
          <a:xfrm>
            <a:off x="180002" y="144002"/>
            <a:ext cx="2556205" cy="2123802"/>
          </a:xfrm>
          <a:prstGeom prst="rect">
            <a:avLst/>
          </a:prstGeom>
        </p:spPr>
        <p:txBody>
          <a:bodyPr wrap="square" lIns="106826" tIns="53411" rIns="106826" bIns="53411">
            <a:spAutoFit/>
          </a:bodyPr>
          <a:lstStyle/>
          <a:p>
            <a:pPr algn="ctr" defTabSz="764968"/>
            <a:r>
              <a:rPr lang="fr-FR" sz="2800" b="1" dirty="0">
                <a:solidFill>
                  <a:prstClr val="white"/>
                </a:solidFill>
                <a:latin typeface="Chiller" pitchFamily="82" charset="0"/>
              </a:rPr>
              <a:t>Noël n’est pas un </a:t>
            </a:r>
            <a:r>
              <a:rPr lang="fr-FR" sz="2800" b="1" dirty="0">
                <a:solidFill>
                  <a:prstClr val="white"/>
                </a:solidFill>
                <a:latin typeface="Chiller" pitchFamily="82" charset="0"/>
              </a:rPr>
              <a:t>jour ni </a:t>
            </a:r>
            <a:r>
              <a:rPr lang="fr-FR" sz="2800" b="1" dirty="0">
                <a:solidFill>
                  <a:prstClr val="white"/>
                </a:solidFill>
                <a:latin typeface="Chiller" pitchFamily="82" charset="0"/>
              </a:rPr>
              <a:t>une saison, </a:t>
            </a:r>
            <a:endParaRPr lang="fr-FR" sz="2800" b="1" dirty="0">
              <a:solidFill>
                <a:prstClr val="white"/>
              </a:solidFill>
              <a:latin typeface="Chiller" pitchFamily="82" charset="0"/>
            </a:endParaRPr>
          </a:p>
          <a:p>
            <a:pPr algn="ctr" defTabSz="764968"/>
            <a:r>
              <a:rPr lang="fr-FR" sz="2800" b="1" dirty="0">
                <a:solidFill>
                  <a:prstClr val="white"/>
                </a:solidFill>
                <a:latin typeface="Chiller" pitchFamily="82" charset="0"/>
              </a:rPr>
              <a:t>c’est </a:t>
            </a:r>
            <a:r>
              <a:rPr lang="fr-FR" sz="2800" b="1" dirty="0">
                <a:solidFill>
                  <a:prstClr val="white"/>
                </a:solidFill>
                <a:latin typeface="Chiller" pitchFamily="82" charset="0"/>
              </a:rPr>
              <a:t>un état d’esprit. </a:t>
            </a:r>
            <a:r>
              <a:rPr lang="fr-FR" sz="2800" b="1" dirty="0">
                <a:solidFill>
                  <a:prstClr val="white"/>
                </a:solidFill>
                <a:latin typeface="Chiller" pitchFamily="82" charset="0"/>
              </a:rPr>
              <a:t> </a:t>
            </a:r>
          </a:p>
          <a:p>
            <a:pPr algn="ctr" defTabSz="764968"/>
            <a:r>
              <a:rPr lang="fr-FR" b="1" dirty="0">
                <a:solidFill>
                  <a:prstClr val="white"/>
                </a:solidFill>
                <a:latin typeface="Chiller" pitchFamily="82" charset="0"/>
              </a:rPr>
              <a:t>Calvin Coolidge</a:t>
            </a:r>
            <a:endParaRPr lang="fr-FR" b="1" dirty="0">
              <a:solidFill>
                <a:prstClr val="white"/>
              </a:solidFill>
              <a:latin typeface="Chiller" pitchFamily="82" charset="0"/>
            </a:endParaRPr>
          </a:p>
        </p:txBody>
      </p:sp>
      <p:pic>
        <p:nvPicPr>
          <p:cNvPr id="15" name="noel14.wav">
            <a:hlinkClick r:id="" action="ppaction://media"/>
          </p:cNvPr>
          <p:cNvPicPr>
            <a:picLocks noRot="1" noChangeAspect="1"/>
          </p:cNvPicPr>
          <p:nvPr>
            <a:wavAudioFile r:embed="rId1" name="noel14.wav"/>
          </p:nvPr>
        </p:nvPicPr>
        <p:blipFill>
          <a:blip r:embed="rId7" cstate="print"/>
          <a:stretch>
            <a:fillRect/>
          </a:stretch>
        </p:blipFill>
        <p:spPr>
          <a:xfrm>
            <a:off x="4032349" y="1872407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med" advTm="34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700"/>
                            </p:stCondLst>
                            <p:childTnLst>
                              <p:par>
                                <p:cTn id="22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4000"/>
                            </p:stCondLst>
                            <p:childTnLst>
                              <p:par>
                                <p:cTn id="30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6000"/>
                            </p:stCondLst>
                            <p:childTnLst>
                              <p:par>
                                <p:cTn id="34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0200"/>
                            </p:stCondLst>
                            <p:childTnLst>
                              <p:par>
                                <p:cTn id="40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3200"/>
                            </p:stCondLst>
                            <p:childTnLst>
                              <p:par>
                                <p:cTn id="44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6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5200"/>
                            </p:stCondLst>
                            <p:childTnLst>
                              <p:par>
                                <p:cTn id="48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0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51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</p:childTnLst>
        </p:cTn>
      </p:par>
    </p:tnLst>
    <p:bldLst>
      <p:bldP spid="3" grpId="0"/>
      <p:bldP spid="2" grpId="0"/>
      <p:bldP spid="5" grpId="0"/>
      <p:bldP spid="8" grpId="0"/>
      <p:bldP spid="11" grpId="0"/>
      <p:bldP spid="1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452040_10232062578941388_532750808349899959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1059339"/>
            <a:ext cx="7802880" cy="364236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317500" h="317500" prst="slope"/>
          </a:sp3d>
        </p:spPr>
      </p:pic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982710_10232062579101392_229216404354757042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1949" y="1008311"/>
            <a:ext cx="7802880" cy="364236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317500" h="317500" prst="slope"/>
          </a:sp3d>
        </p:spPr>
      </p:pic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752815_10232062589541653_728313794500483696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62420" y="0"/>
            <a:ext cx="5115922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317500" h="317500" prst="slope"/>
          </a:sp3d>
        </p:spPr>
      </p:pic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394672_10232062588701632_114525950713318776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973889" y="0"/>
            <a:ext cx="2692985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317500" h="317500" prst="relaxedInset"/>
          </a:sp3d>
        </p:spPr>
      </p:pic>
      <p:pic>
        <p:nvPicPr>
          <p:cNvPr id="3" name="Image 2" descr="469448883_10232062595221795_9167284136752396339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947778" y="0"/>
            <a:ext cx="2692985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317500" h="317500" prst="relaxedInset"/>
          </a:sp3d>
        </p:spPr>
      </p:pic>
      <p:pic>
        <p:nvPicPr>
          <p:cNvPr id="4" name="Image 3" descr="470090556_10232062594661781_3142051414480290496_n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2692985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317500" h="317500" prst="relaxedInset"/>
          </a:sp3d>
        </p:spPr>
      </p:pic>
    </p:spTree>
  </p:cSld>
  <p:clrMapOvr>
    <a:masterClrMapping/>
  </p:clrMapOvr>
  <p:transition spd="med" advTm="9000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452257_10232062581181444_755696241104917586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1059339"/>
            <a:ext cx="7802880" cy="364236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317500" h="317500" prst="slope"/>
          </a:sp3d>
        </p:spPr>
      </p:pic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551627_10232062595861811_205459608972493492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1059339"/>
            <a:ext cx="7802880" cy="364236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317500" h="317500" prst="slope"/>
          </a:sp3d>
        </p:spPr>
      </p:pic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751790_10232062580461426_295178981843601847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973889" y="0"/>
            <a:ext cx="2692985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317500" h="317500" prst="relaxedInset"/>
          </a:sp3d>
        </p:spPr>
      </p:pic>
      <p:pic>
        <p:nvPicPr>
          <p:cNvPr id="3" name="Image 2" descr="469613704_10232062595621805_4545885284161380848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2692985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317500" h="317500" prst="relaxedInset"/>
          </a:sp3d>
        </p:spPr>
      </p:pic>
      <p:pic>
        <p:nvPicPr>
          <p:cNvPr id="4" name="Image 3" descr="469751551_10232062589981664_326180419919233003_n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947778" y="0"/>
            <a:ext cx="2692985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317500" h="317500" prst="relaxedInset"/>
          </a:sp3d>
        </p:spPr>
      </p:pic>
    </p:spTree>
  </p:cSld>
  <p:clrMapOvr>
    <a:masterClrMapping/>
  </p:clrMapOvr>
  <p:transition spd="med" advTm="9000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674221_10232062577981364_218190884419392017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7466" y="0"/>
            <a:ext cx="4605830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317500" h="317500" prst="slope"/>
          </a:sp3d>
        </p:spPr>
      </p:pic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751796_10232062579621405_228278130652944369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93694" y="0"/>
            <a:ext cx="4853374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317500" h="317500" prst="slope"/>
          </a:sp3d>
        </p:spPr>
      </p:pic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752880_10232062590301672_15597633446117087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17520" y="0"/>
            <a:ext cx="4005722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317500" h="317500" prst="slope"/>
          </a:sp3d>
        </p:spPr>
      </p:pic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69779663_10232062578501377_126273352209679821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39862" y="0"/>
            <a:ext cx="5761038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317500" h="317500" prst="slope"/>
          </a:sp3d>
        </p:spPr>
      </p:pic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835430_10232062570581179_886750268253649630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7466" y="0"/>
            <a:ext cx="4605830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317500" h="317500" prst="slope"/>
          </a:sp3d>
        </p:spPr>
      </p:pic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835465_10232062594021765_826655163751689869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973889" y="0"/>
            <a:ext cx="2692985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317500" h="317500" prst="relaxedInset"/>
          </a:sp3d>
        </p:spPr>
      </p:pic>
      <p:pic>
        <p:nvPicPr>
          <p:cNvPr id="3" name="Image 2" descr="469836165_10232062590581679_4201713757784017546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2692985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317500" h="317500" prst="relaxedInset"/>
          </a:sp3d>
        </p:spPr>
      </p:pic>
      <p:pic>
        <p:nvPicPr>
          <p:cNvPr id="5" name="Image 4" descr="469905568_10232062584421525_3190304276502924396_n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947778" y="0"/>
            <a:ext cx="2692985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317500" h="317500" prst="relaxedInset"/>
          </a:sp3d>
        </p:spPr>
      </p:pic>
    </p:spTree>
  </p:cSld>
  <p:clrMapOvr>
    <a:masterClrMapping/>
  </p:clrMapOvr>
  <p:transition spd="med" advTm="9000"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69861729_10232062564141018_876945502701488642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39862" y="0"/>
            <a:ext cx="5761038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317500" h="317500" prst="slope"/>
          </a:sp3d>
        </p:spPr>
      </p:pic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866750_10232062594381774_916189216422239323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973889" y="0"/>
            <a:ext cx="2692985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317500" h="304800" prst="relaxedInset"/>
          </a:sp3d>
        </p:spPr>
      </p:pic>
      <p:pic>
        <p:nvPicPr>
          <p:cNvPr id="3" name="Image 2" descr="469871394_10232062594221770_7153444592466990155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947778" y="0"/>
            <a:ext cx="2692985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317500" h="317500" prst="relaxedInset"/>
          </a:sp3d>
        </p:spPr>
      </p:pic>
      <p:pic>
        <p:nvPicPr>
          <p:cNvPr id="5" name="Image 4" descr="469846073_10232062586101567_8846746764676319881_n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2692985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317500" h="317500" prst="relaxedInset"/>
          </a:sp3d>
        </p:spPr>
      </p:pic>
    </p:spTree>
  </p:cSld>
  <p:clrMapOvr>
    <a:masterClrMapping/>
  </p:clrMapOvr>
  <p:transition spd="med" advTm="9000">
    <p:dissolv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937145_10232062593581754_521300365794334395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621189"/>
            <a:ext cx="7802880" cy="451866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317500" h="317500" prst="slope"/>
          </a:sp3d>
        </p:spPr>
      </p:pic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942466_10232062591661706_524916432234063576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0000" y="0"/>
            <a:ext cx="3893201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317500" h="317500" prst="relaxedInset"/>
          </a:sp3d>
        </p:spPr>
      </p:pic>
      <p:pic>
        <p:nvPicPr>
          <p:cNvPr id="3" name="Image 2" descr="469937825_10232062591261696_4124457763185256745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44000" y="0"/>
            <a:ext cx="3285592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317500" h="317500" prst="relaxedInset"/>
          </a:sp3d>
        </p:spPr>
      </p:pic>
    </p:spTree>
  </p:cSld>
  <p:clrMapOvr>
    <a:masterClrMapping/>
  </p:clrMapOvr>
  <p:transition spd="med" advTm="7000">
    <p:dissolv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879783_10232062587501602_82475016114510750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048573" y="0"/>
            <a:ext cx="2692985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317500" h="317500" prst="relaxedInset"/>
          </a:sp3d>
        </p:spPr>
      </p:pic>
      <p:pic>
        <p:nvPicPr>
          <p:cNvPr id="3" name="Image 2" descr="469963295_10232062586461576_6614018921597867375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2692985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317500" h="317500" prst="relaxedInset"/>
          </a:sp3d>
        </p:spPr>
      </p:pic>
      <p:pic>
        <p:nvPicPr>
          <p:cNvPr id="5" name="Image 4" descr="469952146_10232062583141493_4260430117686087889_n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973889" y="0"/>
            <a:ext cx="2692985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317500" h="317500" prst="relaxedInset"/>
          </a:sp3d>
        </p:spPr>
      </p:pic>
    </p:spTree>
  </p:cSld>
  <p:clrMapOvr>
    <a:masterClrMapping/>
  </p:clrMapOvr>
  <p:transition spd="med" advTm="9000">
    <p:dissolv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948070_10232062594541778_207212850917576242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22000" y="0"/>
            <a:ext cx="2692985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317500" h="317500" prst="relaxedInset"/>
          </a:sp3d>
        </p:spPr>
      </p:pic>
      <p:pic>
        <p:nvPicPr>
          <p:cNvPr id="3" name="Image 2" descr="469983302_10232062593741758_5677761676714973466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904000" y="0"/>
            <a:ext cx="2692985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317500" h="317500" prst="relaxedInset"/>
          </a:sp3d>
        </p:spPr>
      </p:pic>
      <p:pic>
        <p:nvPicPr>
          <p:cNvPr id="4" name="Image 3" descr="470078041_10232062593341748_2732543638770274859_n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4000" y="0"/>
            <a:ext cx="3113061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317500" h="317500" prst="relaxedInset"/>
          </a:sp3d>
        </p:spPr>
      </p:pic>
    </p:spTree>
  </p:cSld>
  <p:clrMapOvr>
    <a:masterClrMapping/>
  </p:clrMapOvr>
  <p:transition spd="med" advTm="9000">
    <p:dissolv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0049160_10232062581421450_323268582303604316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91599"/>
            <a:ext cx="7802880" cy="557784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317500" h="317500" prst="slope"/>
          </a:sp3d>
        </p:spPr>
      </p:pic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0056331_10232062588421625_457829979678190208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1059339"/>
            <a:ext cx="7802880" cy="364236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317500" h="317500" prst="slope"/>
          </a:sp3d>
        </p:spPr>
      </p:pic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0090548_10232062589101642_828458432486506570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973889" y="0"/>
            <a:ext cx="2692985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317500" h="317500" prst="relaxedInset"/>
          </a:sp3d>
        </p:spPr>
      </p:pic>
      <p:pic>
        <p:nvPicPr>
          <p:cNvPr id="5" name="Image 4" descr="470139629_10232062595341798_7274806180563060158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947778" y="0"/>
            <a:ext cx="2692985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317500" h="317500" prst="relaxedInset"/>
          </a:sp3d>
        </p:spPr>
      </p:pic>
      <p:pic>
        <p:nvPicPr>
          <p:cNvPr id="6" name="Image 5" descr="470179675_10232062594821785_985185513473778731_n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2692985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317500" h="317500" prst="relaxedInset"/>
          </a:sp3d>
        </p:spPr>
      </p:pic>
    </p:spTree>
  </p:cSld>
  <p:clrMapOvr>
    <a:masterClrMapping/>
  </p:clrMapOvr>
  <p:transition spd="med" advTm="9000">
    <p:dissolv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0090873_10232062594461776_126816802610042446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2692985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317500" h="317500" prst="relaxedInset"/>
          </a:sp3d>
        </p:spPr>
      </p:pic>
      <p:pic>
        <p:nvPicPr>
          <p:cNvPr id="3" name="Image 2" descr="470149100_10232062589861661_1857293142248551520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947778" y="0"/>
            <a:ext cx="2692985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317500" h="317500" prst="relaxedInset"/>
          </a:sp3d>
        </p:spPr>
      </p:pic>
      <p:pic>
        <p:nvPicPr>
          <p:cNvPr id="5" name="Image 4" descr="470156719_10232062585101542_1253362940316148803_n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973889" y="0"/>
            <a:ext cx="2692985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317500" h="317500" prst="relaxedInset"/>
          </a:sp3d>
        </p:spPr>
      </p:pic>
    </p:spTree>
  </p:cSld>
  <p:clrMapOvr>
    <a:masterClrMapping/>
  </p:clrMapOvr>
  <p:transition spd="med" advTm="9000">
    <p:dissolv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0136529_10232062592541728_419823969546198466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1059339"/>
            <a:ext cx="7802880" cy="364236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317500" h="317500" prst="slope"/>
          </a:sp3d>
        </p:spPr>
      </p:pic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0139877_10232062560900937_542742484292534095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7466" y="0"/>
            <a:ext cx="4605830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317500" h="317500" prst="slope"/>
          </a:sp3d>
        </p:spPr>
      </p:pic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0193496_10232062579941413_639382202680674319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1059339"/>
            <a:ext cx="7802880" cy="364236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317500" h="317500" prst="slope"/>
          </a:sp3d>
        </p:spPr>
      </p:pic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 rot="-1500000">
            <a:off x="2140439" y="1456114"/>
            <a:ext cx="1928054" cy="674974"/>
          </a:xfrm>
          <a:prstGeom prst="rect">
            <a:avLst/>
          </a:prstGeom>
          <a:noFill/>
        </p:spPr>
        <p:txBody>
          <a:bodyPr wrap="none" lIns="104597" tIns="52283" rIns="104597" bIns="52283" rtlCol="0">
            <a:spAutoFit/>
          </a:bodyPr>
          <a:lstStyle/>
          <a:p>
            <a:pPr defTabSz="947584"/>
            <a:r>
              <a:rPr lang="fr-FR" sz="3700" b="1" dirty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4392000" y="4716000"/>
            <a:ext cx="1040599" cy="576000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597" tIns="52283" rIns="104597" bIns="52283" rtlCol="0" anchor="ctr"/>
          <a:lstStyle/>
          <a:p>
            <a:pPr algn="ctr" defTabSz="947584"/>
            <a:r>
              <a:rPr lang="fr-FR" sz="1300" dirty="0" smtClean="0">
                <a:solidFill>
                  <a:srgbClr val="FF0000"/>
                </a:solidFill>
                <a:latin typeface="Rockwell" pitchFamily="18" charset="0"/>
              </a:rPr>
              <a:t>2314</a:t>
            </a:r>
            <a:endParaRPr lang="fr-FR" sz="13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4428000" y="216223"/>
            <a:ext cx="4017438" cy="674974"/>
          </a:xfrm>
          <a:prstGeom prst="rect">
            <a:avLst/>
          </a:prstGeom>
          <a:noFill/>
        </p:spPr>
        <p:txBody>
          <a:bodyPr wrap="square" lIns="104597" tIns="52283" rIns="104597" bIns="52283" rtlCol="0">
            <a:spAutoFit/>
          </a:bodyPr>
          <a:lstStyle/>
          <a:p>
            <a:pPr algn="ctr" defTabSz="947584"/>
            <a:r>
              <a:rPr lang="fr-FR" sz="3700" b="1" dirty="0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Musique  de  noël</a:t>
            </a:r>
            <a:endParaRPr lang="fr-FR" sz="3700" b="1" dirty="0">
              <a:ln w="19050">
                <a:solidFill>
                  <a:prstClr val="white"/>
                </a:solidFill>
              </a:ln>
              <a:solidFill>
                <a:prstClr val="black"/>
              </a:solidFill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1512000" y="5086064"/>
            <a:ext cx="1803148" cy="674974"/>
          </a:xfrm>
          <a:prstGeom prst="rect">
            <a:avLst/>
          </a:prstGeom>
          <a:noFill/>
        </p:spPr>
        <p:txBody>
          <a:bodyPr wrap="none" lIns="104597" tIns="52283" rIns="104597" bIns="52283" rtlCol="0">
            <a:spAutoFit/>
          </a:bodyPr>
          <a:lstStyle/>
          <a:p>
            <a:pPr defTabSz="947584"/>
            <a:r>
              <a:rPr lang="fr-FR" sz="3700" b="1" dirty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Internet</a:t>
            </a:r>
            <a:endParaRPr lang="fr-FR" sz="4200" b="1" dirty="0">
              <a:ln w="19050">
                <a:solidFill>
                  <a:prstClr val="white"/>
                </a:solidFill>
              </a:ln>
              <a:solidFill>
                <a:prstClr val="black"/>
              </a:solidFill>
              <a:latin typeface="Franklin Gothic Medium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 rot="2640000">
            <a:off x="5688000" y="3060000"/>
            <a:ext cx="980678" cy="305642"/>
          </a:xfrm>
          <a:prstGeom prst="rect">
            <a:avLst/>
          </a:prstGeom>
          <a:noFill/>
        </p:spPr>
        <p:txBody>
          <a:bodyPr wrap="none" lIns="104597" tIns="52283" rIns="104597" bIns="52283" rtlCol="0">
            <a:spAutoFit/>
          </a:bodyPr>
          <a:lstStyle/>
          <a:p>
            <a:pPr defTabSz="947584"/>
            <a:r>
              <a:rPr lang="fr-FR" sz="1300" b="1" dirty="0" smtClean="0">
                <a:solidFill>
                  <a:srgbClr val="FF0000"/>
                </a:solidFill>
              </a:rPr>
              <a:t>15.12.2024</a:t>
            </a:r>
            <a:endParaRPr lang="fr-FR" sz="13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-1500000">
            <a:off x="87258" y="1865811"/>
            <a:ext cx="1496990" cy="74480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p1camera-1298800_960_72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00000" flipH="1">
            <a:off x="54219" y="3339614"/>
            <a:ext cx="2331820" cy="1346013"/>
          </a:xfrm>
          <a:prstGeom prst="rect">
            <a:avLst/>
          </a:prstGeom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19981" y="432247"/>
            <a:ext cx="757842" cy="673006"/>
          </a:xfrm>
          <a:prstGeom prst="rect">
            <a:avLst/>
          </a:prstGeom>
        </p:spPr>
      </p:pic>
      <p:pic>
        <p:nvPicPr>
          <p:cNvPr id="13" name="Image 12" descr="0d000005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flipH="1">
            <a:off x="6324588" y="3096543"/>
            <a:ext cx="2316175" cy="1800000"/>
          </a:xfrm>
          <a:prstGeom prst="rect">
            <a:avLst/>
          </a:prstGeom>
        </p:spPr>
      </p:pic>
    </p:spTree>
  </p:cSld>
  <p:clrMapOvr>
    <a:masterClrMapping/>
  </p:clrMapOvr>
  <p:transition spd="med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0" grpId="0"/>
      <p:bldP spid="11" grpId="0"/>
      <p:bldP spid="5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67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76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150</TotalTime>
  <Words>55</Words>
  <Application>Microsoft Office PowerPoint</Application>
  <PresentationFormat>Personnalisé</PresentationFormat>
  <Paragraphs>19</Paragraphs>
  <Slides>28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3</vt:i4>
      </vt:variant>
      <vt:variant>
        <vt:lpstr>Titres des diapositives</vt:lpstr>
      </vt:variant>
      <vt:variant>
        <vt:i4>28</vt:i4>
      </vt:variant>
    </vt:vector>
  </HeadingPairs>
  <TitlesOfParts>
    <vt:vector size="31" baseType="lpstr">
      <vt:lpstr>Thème Office</vt:lpstr>
      <vt:lpstr>67_Thème Office</vt:lpstr>
      <vt:lpstr>76_Thème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 albenesius</dc:creator>
  <cp:lastModifiedBy>Roland albenesius</cp:lastModifiedBy>
  <cp:revision>14</cp:revision>
  <dcterms:created xsi:type="dcterms:W3CDTF">2024-12-15T17:51:40Z</dcterms:created>
  <dcterms:modified xsi:type="dcterms:W3CDTF">2024-12-15T20:21:45Z</dcterms:modified>
</cp:coreProperties>
</file>