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1" r:id="rId7"/>
    <p:sldId id="262" r:id="rId8"/>
    <p:sldId id="263" r:id="rId9"/>
    <p:sldId id="264" r:id="rId10"/>
    <p:sldId id="260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2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17" r:id="rId71"/>
    <p:sldId id="257" r:id="rId72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vznZlqe0mUwvU5GMRAn7Q==" hashData="GgTehjp4EUE/lncvFb3qGNp7wU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92" autoAdjust="0"/>
    <p:restoredTop sz="94660"/>
  </p:normalViewPr>
  <p:slideViewPr>
    <p:cSldViewPr>
      <p:cViewPr varScale="1">
        <p:scale>
          <a:sx n="91" d="100"/>
          <a:sy n="91" d="100"/>
        </p:scale>
        <p:origin x="-696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15/12/2024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15/12/2024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15/12/2024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15/12/2024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15/12/2024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15/12/2024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2132D-5ACA-4E3B-AC78-5E220BF7D934}" type="datetimeFigureOut">
              <a:rPr lang="fr-FR" smtClean="0"/>
              <a:pPr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5.gif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360000" y="2772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00000">
            <a:off x="4860000" y="396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984000" y="2016000"/>
            <a:ext cx="1512069" cy="2050580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80000">
            <a:off x="2327060" y="1405149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000" y="4140000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140000" y="2484000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360002" y="4788000"/>
            <a:ext cx="5107484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magie de Noël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24037" y="1368351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7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96245" y="3312567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0" y="180000"/>
            <a:ext cx="4752430" cy="1277420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schemeClr val="bg1"/>
                </a:solidFill>
                <a:latin typeface="Chiller" pitchFamily="82" charset="0"/>
              </a:rPr>
              <a:t>Noël n’est pas un jour ni une saison, </a:t>
            </a:r>
            <a:endParaRPr lang="fr-FR" sz="2800" b="1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 defTabSz="764982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c’est </a:t>
            </a:r>
            <a:r>
              <a:rPr lang="fr-FR" sz="2800" b="1" dirty="0">
                <a:solidFill>
                  <a:schemeClr val="bg1"/>
                </a:solidFill>
                <a:latin typeface="Chiller" pitchFamily="82" charset="0"/>
              </a:rPr>
              <a:t>un état d’esprit. </a:t>
            </a:r>
          </a:p>
          <a:p>
            <a:pPr algn="ctr" defTabSz="764982"/>
            <a:r>
              <a:rPr lang="fr-FR" sz="1800" b="1" dirty="0" smtClean="0">
                <a:solidFill>
                  <a:schemeClr val="bg1"/>
                </a:solidFill>
                <a:latin typeface="Chiller" pitchFamily="82" charset="0"/>
              </a:rPr>
              <a:t>Calvin Coolidge</a:t>
            </a:r>
            <a:endParaRPr lang="fr-FR" sz="18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6" name="Belles et Douces Musiques de Noël39.wav">
            <a:hlinkClick r:id="" action="ppaction://media"/>
          </p:cNvPr>
          <p:cNvPicPr>
            <a:picLocks noRot="1" noChangeAspect="1"/>
          </p:cNvPicPr>
          <p:nvPr>
            <a:wavAudioFile r:embed="rId1" name="Belles et Douces Musiques de Noël39.wav"/>
          </p:nvPr>
        </p:nvPicPr>
        <p:blipFill>
          <a:blip r:embed="rId7" cstate="print"/>
          <a:stretch>
            <a:fillRect/>
          </a:stretch>
        </p:blipFill>
        <p:spPr>
          <a:xfrm>
            <a:off x="4176365" y="15843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8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8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8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8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400501" y="864295"/>
            <a:ext cx="10494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Masevaux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16325" y="288231"/>
            <a:ext cx="10494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Masevaux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balade féerique à Masevau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0"/>
            <a:ext cx="3765678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La balade féerique à Masevaux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64397" y="0"/>
            <a:ext cx="3570643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1152029" y="360239"/>
            <a:ext cx="10494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Masevaux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12469" y="1800399"/>
            <a:ext cx="10494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Masevaux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balade féerique à Masevaux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361565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34950"/>
          </a:sp3d>
        </p:spPr>
      </p:pic>
      <p:pic>
        <p:nvPicPr>
          <p:cNvPr id="3" name="Image 2" descr="La balade féerique à Masevaux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6000" y="0"/>
            <a:ext cx="3593147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9550"/>
          </a:sp3d>
        </p:spPr>
      </p:pic>
      <p:sp>
        <p:nvSpPr>
          <p:cNvPr id="4" name="Rectangle 3"/>
          <p:cNvSpPr/>
          <p:nvPr/>
        </p:nvSpPr>
        <p:spPr>
          <a:xfrm>
            <a:off x="3816325" y="288231"/>
            <a:ext cx="10494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Masevaux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balade féerique à Masevaux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0"/>
            <a:ext cx="332309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La balade féerique à Masevaux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2000" y="0"/>
            <a:ext cx="3570643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3636000" y="288231"/>
            <a:ext cx="10494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Masevaux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père Noël fera sa tournée en Moto ! boux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2088000" y="144000"/>
            <a:ext cx="44326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Le père Noël fera sa tournée en Moto ! </a:t>
            </a:r>
            <a:r>
              <a:rPr lang="fr-FR" b="1" dirty="0" smtClean="0"/>
              <a:t>Bouxwiller</a:t>
            </a:r>
            <a:endParaRPr lang="fr-FR" b="1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7305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Riquewihr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0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3636000" y="288000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4" name="Rectangle 3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Riquewihr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3780000" y="288000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Riquewihr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5" name="Rectangle 4"/>
          <p:cNvSpPr/>
          <p:nvPr/>
        </p:nvSpPr>
        <p:spPr>
          <a:xfrm>
            <a:off x="3816000" y="288000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96645" y="792287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3636000" y="288000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3816325" y="504255"/>
            <a:ext cx="918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Rosheim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heim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3816325" y="504255"/>
            <a:ext cx="918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Rosheim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heim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3816325" y="504255"/>
            <a:ext cx="918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Rosheim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heim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3816325" y="504255"/>
            <a:ext cx="918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Rosheim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heim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3816325" y="504255"/>
            <a:ext cx="918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Rosheim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heim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3816325" y="504255"/>
            <a:ext cx="918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Rosheim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heim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Sélesta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6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3204000" y="324000"/>
            <a:ext cx="918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Rosheim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92000" y="324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Sélestat</a:t>
            </a:r>
            <a:endParaRPr lang="fr-FR" b="1" dirty="0"/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7092000" y="576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Sélestat</a:t>
            </a:r>
            <a:endParaRPr lang="fr-FR" b="1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Sélestat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9550"/>
          </a:sp3d>
        </p:spPr>
      </p:pic>
      <p:sp>
        <p:nvSpPr>
          <p:cNvPr id="4" name="Rectangle 3"/>
          <p:cNvSpPr/>
          <p:nvPr/>
        </p:nvSpPr>
        <p:spPr>
          <a:xfrm>
            <a:off x="7092000" y="324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Sélestat</a:t>
            </a:r>
            <a:endParaRPr lang="fr-FR" b="1" dirty="0"/>
          </a:p>
        </p:txBody>
      </p:sp>
      <p:sp>
        <p:nvSpPr>
          <p:cNvPr id="5" name="Rectangle 4"/>
          <p:cNvSpPr/>
          <p:nvPr/>
        </p:nvSpPr>
        <p:spPr>
          <a:xfrm>
            <a:off x="3168000" y="324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2736000" y="576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Sélestat</a:t>
            </a:r>
            <a:endParaRPr lang="fr-FR" b="1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7092000" y="576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Sélestat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381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7020000" y="324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Sélestat</a:t>
            </a:r>
            <a:endParaRPr lang="fr-FR" b="1" dirty="0"/>
          </a:p>
        </p:txBody>
      </p:sp>
      <p:sp>
        <p:nvSpPr>
          <p:cNvPr id="5" name="Rectangle 4"/>
          <p:cNvSpPr/>
          <p:nvPr/>
        </p:nvSpPr>
        <p:spPr>
          <a:xfrm>
            <a:off x="3168000" y="324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Sélestat</a:t>
            </a:r>
            <a:endParaRPr lang="fr-FR" b="1" dirty="0"/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7020000" y="612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948000" y="612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7020000" y="612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Sélestat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6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7020000" y="324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12000" y="324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Sélestat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7020000" y="324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28000" y="324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7020000" y="504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7020000" y="648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660000" y="684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05776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Strasbourg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5" name="Rectangle 4"/>
          <p:cNvSpPr/>
          <p:nvPr/>
        </p:nvSpPr>
        <p:spPr>
          <a:xfrm>
            <a:off x="2988000" y="324000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88000" y="324000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Strasbourg</a:t>
            </a:r>
            <a:endParaRPr lang="fr-FR" b="1" dirty="0"/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trasbou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05776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Strasbourg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5" name="Rectangle 4"/>
          <p:cNvSpPr/>
          <p:nvPr/>
        </p:nvSpPr>
        <p:spPr>
          <a:xfrm>
            <a:off x="2988000" y="324000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08000" y="324000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Strasbourg</a:t>
            </a:r>
            <a:endParaRPr lang="fr-FR" b="1" dirty="0"/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trasbour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5" name="Image 4" descr="Strasbourg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6" name="Rectangle 5"/>
          <p:cNvSpPr/>
          <p:nvPr/>
        </p:nvSpPr>
        <p:spPr>
          <a:xfrm>
            <a:off x="2988000" y="324000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56000" y="324000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Strasbourg</a:t>
            </a:r>
            <a:endParaRPr lang="fr-FR" b="1" dirty="0"/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2988000" y="324000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Strasbourg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360000" y="324000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40000" y="324000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1548000" y="324000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1152000" y="324000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6408000" y="324000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Windstein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288000" y="324000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80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dstei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Windstein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2808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80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dstein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4680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dstein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4680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Windstein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4" name="Rectangle 3"/>
          <p:cNvSpPr/>
          <p:nvPr/>
        </p:nvSpPr>
        <p:spPr>
          <a:xfrm>
            <a:off x="4680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dstei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4680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dstei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4680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dstei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1476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dstei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4680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dstei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2196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dstei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4248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dstei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0"/>
            <a:ext cx="423826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Windstein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4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2484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88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dstein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4680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d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4428000" y="324000"/>
            <a:ext cx="10518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Windstein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980000" y="306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960341" y="295252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2313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680421" y="4932000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232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15.12.2024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000" y="1333363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00000">
            <a:off x="5958776" y="369965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40061" y="1368351"/>
            <a:ext cx="757842" cy="673006"/>
          </a:xfrm>
          <a:prstGeom prst="rect">
            <a:avLst/>
          </a:prstGeom>
        </p:spPr>
      </p:pic>
      <p:pic>
        <p:nvPicPr>
          <p:cNvPr id="15" name="Image 14" descr="0g000001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32549" y="1296343"/>
            <a:ext cx="1668000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847</TotalTime>
  <Words>141</Words>
  <Application>Microsoft Office PowerPoint</Application>
  <PresentationFormat>Personnalisé</PresentationFormat>
  <Paragraphs>99</Paragraphs>
  <Slides>69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69</vt:i4>
      </vt:variant>
    </vt:vector>
  </HeadingPairs>
  <TitlesOfParts>
    <vt:vector size="72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106</cp:revision>
  <dcterms:created xsi:type="dcterms:W3CDTF">2024-12-11T20:18:04Z</dcterms:created>
  <dcterms:modified xsi:type="dcterms:W3CDTF">2024-12-15T12:18:14Z</dcterms:modified>
</cp:coreProperties>
</file>