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308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5" r:id="rId40"/>
    <p:sldId id="296" r:id="rId41"/>
    <p:sldId id="297" r:id="rId42"/>
    <p:sldId id="294" r:id="rId43"/>
    <p:sldId id="293" r:id="rId44"/>
    <p:sldId id="292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jZdsijA99ehVrUbXSOXHQ==" hashData="iHeYbKWpSCxj/UPiEMiFfywcu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696" y="-11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gif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16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000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8" name="Belles et Douces Musiques de Noël17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17.wav"/>
          </p:nvPr>
        </p:nvPicPr>
        <p:blipFill>
          <a:blip r:embed="rId7" cstate="print"/>
          <a:stretch>
            <a:fillRect/>
          </a:stretch>
        </p:blipFill>
        <p:spPr>
          <a:xfrm>
            <a:off x="4176365" y="17283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6935_10235472793144819_8531268869179010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31400_10235472810625256_1327316666318325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04219"/>
            <a:ext cx="8640000" cy="19406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4516_10235472805705133_52463410446707065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284620_10235472787424676_15720075222682216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665_10235472791984790_8101202053921968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02917_10235472786504653_53851620338014264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773_10235472800545004_24960223461897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03929_10235472799664982_73726282675962758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5872_10235472805385125_975419243181200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336377_10235472793424826_16195650363542127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6095_10163945745022573_8579920286796084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423076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76292_10163945744247573_6598564378536091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474085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6148_10163945744752573_6991501381605416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70806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9655687_2553357664869423_36192859413994169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6646_10163945744732573_3142624916875317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69729"/>
            <a:ext cx="7802880" cy="50215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26862_10163945745117573_69265538096377786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28809"/>
            <a:ext cx="7802880" cy="45034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77677_10163945744652573_3147681733926054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30689"/>
            <a:ext cx="7802880" cy="48996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78716_10163945744862573_77257446820043114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97339"/>
            <a:ext cx="7802880" cy="51663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98295_10163945745282573_2896868367701782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26692_10163945744262573_8001431762342150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57813_2553358151536041_1672968181491097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649747_2553358108202712_36623044344821527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8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61142_10163945744337573_2352118070062881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70978_10163945745272573_3513950594548595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710214_2553357591536097_44561960776285427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84286_2553357781536078_5689506729185856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9712550_2553358198202703_22614724242986860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92934_10163945745217573_5282068101243803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359"/>
            <a:ext cx="7802880" cy="56083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11991_2553357581536098_6351571205851003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6149" y="0"/>
            <a:ext cx="534846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715509_2553357921536064_16043511164207376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9716972_2553358128202710_69179619358698046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88761_2553358158202707_6383823912002659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723405_2553357814869408_49424187515437525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47058_2553357674869422_2816807642164231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748260_2553357708202752_77469192165250301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51981_2553357721536084_21422788189728483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894465_2553357928202730_4862946282839244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0369_10163945744992573_78783078043647088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96399"/>
            <a:ext cx="7802880" cy="49682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80752_10163945744027573_5776413292309815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04019"/>
            <a:ext cx="7802880" cy="4953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25942_10163945742427573_2019073078291135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48361_10163945744007573_73015870412574170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61972_10163945745107573_47186851818105954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64979"/>
            <a:ext cx="7802880" cy="48310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73121_10163945745227573_8543938821539486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64350_2553357974869392_2030884243578699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Baerendorf469600295_2347637495583593_60713191385498860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472509" y="432247"/>
            <a:ext cx="1148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Baerendorf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erendorf469684935_2347637445583598_8424555000651596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735" y="0"/>
            <a:ext cx="71712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5940000" y="432247"/>
            <a:ext cx="1148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Baerendorf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erendorf469865601_2347637355583607_7520618096744412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020" y="0"/>
            <a:ext cx="678872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5472509" y="432247"/>
            <a:ext cx="11489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chemeClr val="bg1"/>
                </a:solidFill>
              </a:rPr>
              <a:t>Baerendorf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896850_10163945742817573_4515518467709275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21139"/>
            <a:ext cx="7802880" cy="53187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1800000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Neuf-Brisach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6660000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96000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2412000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968453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896445" y="504255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f-Bris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  <p:sp>
        <p:nvSpPr>
          <p:cNvPr id="3" name="Rectangle 2"/>
          <p:cNvSpPr/>
          <p:nvPr/>
        </p:nvSpPr>
        <p:spPr>
          <a:xfrm>
            <a:off x="4968453" y="288231"/>
            <a:ext cx="12795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Neuf-Brisach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</TotalTime>
  <Words>62</Words>
  <Application>Microsoft Office PowerPoint</Application>
  <PresentationFormat>Personnalisé</PresentationFormat>
  <Paragraphs>29</Paragraphs>
  <Slides>43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87</cp:revision>
  <dcterms:created xsi:type="dcterms:W3CDTF">2024-12-11T20:18:04Z</dcterms:created>
  <dcterms:modified xsi:type="dcterms:W3CDTF">2024-12-13T20:25:01Z</dcterms:modified>
</cp:coreProperties>
</file>