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259" r:id="rId20"/>
    <p:sldId id="260" r:id="rId21"/>
    <p:sldId id="261" r:id="rId22"/>
    <p:sldId id="262" r:id="rId23"/>
    <p:sldId id="263" r:id="rId24"/>
    <p:sldId id="264" r:id="rId25"/>
    <p:sldId id="265" r:id="rId26"/>
    <p:sldId id="266" r:id="rId27"/>
    <p:sldId id="267" r:id="rId28"/>
    <p:sldId id="268" r:id="rId29"/>
    <p:sldId id="269" r:id="rId30"/>
    <p:sldId id="270" r:id="rId31"/>
    <p:sldId id="271" r:id="rId32"/>
    <p:sldId id="272" r:id="rId33"/>
    <p:sldId id="273" r:id="rId34"/>
    <p:sldId id="274" r:id="rId35"/>
    <p:sldId id="275" r:id="rId36"/>
    <p:sldId id="276" r:id="rId37"/>
    <p:sldId id="277" r:id="rId38"/>
    <p:sldId id="278" r:id="rId39"/>
    <p:sldId id="279" r:id="rId40"/>
    <p:sldId id="280" r:id="rId41"/>
    <p:sldId id="281" r:id="rId42"/>
    <p:sldId id="257" r:id="rId4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gADLU630XYN2I0aOOr8BA==" hashData="wz2v4cN01EiCIe8XkGnJ/ntW+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92" autoAdjust="0"/>
    <p:restoredTop sz="94660"/>
  </p:normalViewPr>
  <p:slideViewPr>
    <p:cSldViewPr>
      <p:cViewPr varScale="1">
        <p:scale>
          <a:sx n="91" d="100"/>
          <a:sy n="91" d="100"/>
        </p:scale>
        <p:origin x="-696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132D-5ACA-4E3B-AC78-5E220BF7D934}" type="datetimeFigureOut">
              <a:rPr lang="fr-FR" smtClean="0"/>
              <a:pPr/>
              <a:t>13/12/2024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7.gif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0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0" y="2016000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4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36000" y="4140000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2" y="4788000"/>
            <a:ext cx="5107484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magie de Noël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37" y="136835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5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5" y="3312567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0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schemeClr val="bg1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schemeClr val="bg1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schemeClr val="bg1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schemeClr val="bg1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16" name="Belles et Douces Musiques de Noël22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22.wav"/>
          </p:nvPr>
        </p:nvPicPr>
        <p:blipFill>
          <a:blip r:embed="rId7" cstate="print"/>
          <a:stretch>
            <a:fillRect/>
          </a:stretch>
        </p:blipFill>
        <p:spPr>
          <a:xfrm>
            <a:off x="4032349" y="15843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06535_10235472792864812_3885697874707073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527_10235472794464852_5770917044582450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573_10235472808265197_3907951622767882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8023_10235472788464702_24708039582182788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402125_10235472801705033_344441902242810119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38030_10235472810345249_6829788905220211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401551_10235472789504728_338445202991059883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60568_10235472796784910_62642259441454972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402068_10235472797984940_41237612546106915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4502_10235472803545079_5803155058867913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431529_10235472804145094_408586542849399458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02261_10235472806865162_4484706336416846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529100_10235472807065167_80673380127226967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29176_10235472797024916_4517112297195064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530963_10235472802785060_462544372575780969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66178_2553357824869407_76754573000627517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571935_2553357961536060_780658399801768215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51493_10235472806465152_5891538259742420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705495_10235472793944839_17838833634612779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05528_10235472800945014_10863351865752031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716617_10235472801345024_87000919952630565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4401_10235472807865187_11976635901674515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468715835_10235472791504778_214149527120290656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06535_10235472792864812_3885697874707073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527_10235472794464852_5770917044582450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6573_10235472808265197_3907951622767882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4731_10235472802105043_8275601282773970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735021_10235472802425051_534601491177192280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35221_10235472800705008_86285821325859854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747027_10235472808865212_732631918519283362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40606_10235472796224896_73043408330398924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761714_10235472790384750_23015038026343946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72511_10235472795504878_5931586536183440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3389_10235472805105118_18279249516192841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4034_10235472809585230_3822923566267190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20773_10235472796504903_13421914907361039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88826_10235472784984615_23018339326110686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856575_10235472811065267_851925741214115581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38453_10235472807505178_9923623341754671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844112_10235472798864962_661292682070954953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52516_10235472792544804_8247083486732191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8871151_10235472806105143_891357875855960983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94487_10235472799344974_31636336729738838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027924_10235472809985240_556676352281299808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17120_10235472796904913_6528421490184592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935831_10235472809785235_88260882349922245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009344_8573426252783528_761110597508700845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23002_8573426502783503_6461531546235720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076939_10235472800184995_40398502092830583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28882_8573426299450190_88253560219927810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070596_8573426602783493_453177478860870495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43091_10235472804705108_2955038577790631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065345_10235472795304873_1003524997344035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410041_10163945744642573_380325975384340755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620833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05365_8573426842783469_88528430638746555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469221189_8573426772783476_52425480936210914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410041_10163945744132573_9866048076091141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8659" y="0"/>
            <a:ext cx="5243445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9496549_10163945745437573_136016407634849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144215"/>
            <a:ext cx="7802880" cy="543306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06679_10163945744117573_82268293076752693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54000" h="254000"/>
          </a:sp3d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980000" y="30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95252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2311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421" y="4932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32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13.12.2024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0" y="13333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5958776" y="369965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1368351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40461" y="1296343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52</Words>
  <Application>Microsoft Office PowerPoint</Application>
  <PresentationFormat>Personnalisé</PresentationFormat>
  <Paragraphs>19</Paragraphs>
  <Slides>40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40</vt:i4>
      </vt:variant>
    </vt:vector>
  </HeadingPairs>
  <TitlesOfParts>
    <vt:vector size="43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75</cp:revision>
  <dcterms:created xsi:type="dcterms:W3CDTF">2024-12-11T20:18:04Z</dcterms:created>
  <dcterms:modified xsi:type="dcterms:W3CDTF">2024-12-13T18:31:35Z</dcterms:modified>
</cp:coreProperties>
</file>