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57" r:id="rId46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SxOXXDp1cRniubGxauzgw==" hashData="bmtwilcIzj4Uks6xI84PQGvHbW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992" autoAdjust="0"/>
    <p:restoredTop sz="94660"/>
  </p:normalViewPr>
  <p:slideViewPr>
    <p:cSldViewPr>
      <p:cViewPr varScale="1">
        <p:scale>
          <a:sx n="91" d="100"/>
          <a:sy n="91" d="100"/>
        </p:scale>
        <p:origin x="-696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viewProps" Target="viewProps.xml"/><Relationship Id="rId8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13/12/2024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13/12/2024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13/12/2024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13/12/2024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13/12/2024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13/12/2024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13/12/2024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13/12/2024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13/12/2024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13/12/2024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69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6" y="193369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13/12/2024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90070"/>
            <a:ext cx="734464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71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43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314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86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58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629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40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7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3" y="3702187"/>
            <a:ext cx="7344648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3" y="2441774"/>
            <a:ext cx="7344648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716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432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3149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865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581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6298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4014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73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600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453" y="1344600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01" y="1289571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4" indent="0">
              <a:buNone/>
              <a:defRPr sz="2100" b="1"/>
            </a:lvl2pPr>
            <a:lvl3pPr marL="954328" indent="0">
              <a:buNone/>
              <a:defRPr sz="1800" b="1"/>
            </a:lvl3pPr>
            <a:lvl4pPr marL="1431491" indent="0">
              <a:buNone/>
              <a:defRPr sz="1700" b="1"/>
            </a:lvl4pPr>
            <a:lvl5pPr marL="1908656" indent="0">
              <a:buNone/>
              <a:defRPr sz="1700" b="1"/>
            </a:lvl5pPr>
            <a:lvl6pPr marL="2385819" indent="0">
              <a:buNone/>
              <a:defRPr sz="1700" b="1"/>
            </a:lvl6pPr>
            <a:lvl7pPr marL="2862984" indent="0">
              <a:buNone/>
              <a:defRPr sz="1700" b="1"/>
            </a:lvl7pPr>
            <a:lvl8pPr marL="3340148" indent="0">
              <a:buNone/>
              <a:defRPr sz="1700" b="1"/>
            </a:lvl8pPr>
            <a:lvl9pPr marL="381731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01" y="1827059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1" y="1289571"/>
            <a:ext cx="38193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4" indent="0">
              <a:buNone/>
              <a:defRPr sz="2100" b="1"/>
            </a:lvl2pPr>
            <a:lvl3pPr marL="954328" indent="0">
              <a:buNone/>
              <a:defRPr sz="1800" b="1"/>
            </a:lvl3pPr>
            <a:lvl4pPr marL="1431491" indent="0">
              <a:buNone/>
              <a:defRPr sz="1700" b="1"/>
            </a:lvl4pPr>
            <a:lvl5pPr marL="1908656" indent="0">
              <a:buNone/>
              <a:defRPr sz="1700" b="1"/>
            </a:lvl5pPr>
            <a:lvl6pPr marL="2385819" indent="0">
              <a:buNone/>
              <a:defRPr sz="1700" b="1"/>
            </a:lvl6pPr>
            <a:lvl7pPr marL="2862984" indent="0">
              <a:buNone/>
              <a:defRPr sz="1700" b="1"/>
            </a:lvl7pPr>
            <a:lvl8pPr marL="3340148" indent="0">
              <a:buNone/>
              <a:defRPr sz="1700" b="1"/>
            </a:lvl8pPr>
            <a:lvl9pPr marL="381731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1" y="1827059"/>
            <a:ext cx="38193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683" y="229817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65" y="229499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683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7164" indent="0">
              <a:buNone/>
              <a:defRPr sz="1300"/>
            </a:lvl2pPr>
            <a:lvl3pPr marL="954328" indent="0">
              <a:buNone/>
              <a:defRPr sz="1100"/>
            </a:lvl3pPr>
            <a:lvl4pPr marL="1431491" indent="0">
              <a:buNone/>
              <a:defRPr sz="1000"/>
            </a:lvl4pPr>
            <a:lvl5pPr marL="1908656" indent="0">
              <a:buNone/>
              <a:defRPr sz="1000"/>
            </a:lvl5pPr>
            <a:lvl6pPr marL="2385819" indent="0">
              <a:buNone/>
              <a:defRPr sz="1000"/>
            </a:lvl6pPr>
            <a:lvl7pPr marL="2862984" indent="0">
              <a:buNone/>
              <a:defRPr sz="1000"/>
            </a:lvl7pPr>
            <a:lvl8pPr marL="3340148" indent="0">
              <a:buNone/>
              <a:defRPr sz="1000"/>
            </a:lvl8pPr>
            <a:lvl9pPr marL="381731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28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517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7164" indent="0">
              <a:buNone/>
              <a:defRPr sz="2900"/>
            </a:lvl2pPr>
            <a:lvl3pPr marL="954328" indent="0">
              <a:buNone/>
              <a:defRPr sz="2500"/>
            </a:lvl3pPr>
            <a:lvl4pPr marL="1431491" indent="0">
              <a:buNone/>
              <a:defRPr sz="2100"/>
            </a:lvl4pPr>
            <a:lvl5pPr marL="1908656" indent="0">
              <a:buNone/>
              <a:defRPr sz="2100"/>
            </a:lvl5pPr>
            <a:lvl6pPr marL="2385819" indent="0">
              <a:buNone/>
              <a:defRPr sz="2100"/>
            </a:lvl6pPr>
            <a:lvl7pPr marL="2862984" indent="0">
              <a:buNone/>
              <a:defRPr sz="2100"/>
            </a:lvl7pPr>
            <a:lvl8pPr marL="3340148" indent="0">
              <a:buNone/>
              <a:defRPr sz="2100"/>
            </a:lvl8pPr>
            <a:lvl9pPr marL="3817310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78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7164" indent="0">
              <a:buNone/>
              <a:defRPr sz="1300"/>
            </a:lvl2pPr>
            <a:lvl3pPr marL="954328" indent="0">
              <a:buNone/>
              <a:defRPr sz="1100"/>
            </a:lvl3pPr>
            <a:lvl4pPr marL="1431491" indent="0">
              <a:buNone/>
              <a:defRPr sz="1000"/>
            </a:lvl4pPr>
            <a:lvl5pPr marL="1908656" indent="0">
              <a:buNone/>
              <a:defRPr sz="1000"/>
            </a:lvl5pPr>
            <a:lvl6pPr marL="2385819" indent="0">
              <a:buNone/>
              <a:defRPr sz="1000"/>
            </a:lvl6pPr>
            <a:lvl7pPr marL="2862984" indent="0">
              <a:buNone/>
              <a:defRPr sz="1000"/>
            </a:lvl7pPr>
            <a:lvl8pPr marL="3340148" indent="0">
              <a:buNone/>
              <a:defRPr sz="1000"/>
            </a:lvl8pPr>
            <a:lvl9pPr marL="381731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617" y="230836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03" y="230836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1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0" y="370570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0" y="2441786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1" y="128964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1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892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1" indent="0">
              <a:buNone/>
              <a:defRPr sz="2900"/>
            </a:lvl2pPr>
            <a:lvl3pPr marL="947593" indent="0">
              <a:buNone/>
              <a:defRPr sz="2500"/>
            </a:lvl3pPr>
            <a:lvl4pPr marL="1421345" indent="0">
              <a:buNone/>
              <a:defRPr sz="2100"/>
            </a:lvl4pPr>
            <a:lvl5pPr marL="1895143" indent="0">
              <a:buNone/>
              <a:defRPr sz="2100"/>
            </a:lvl5pPr>
            <a:lvl6pPr marL="2368917" indent="0">
              <a:buNone/>
              <a:defRPr sz="2100"/>
            </a:lvl6pPr>
            <a:lvl7pPr marL="2842706" indent="0">
              <a:buNone/>
              <a:defRPr sz="2100"/>
            </a:lvl7pPr>
            <a:lvl8pPr marL="3316476" indent="0">
              <a:buNone/>
              <a:defRPr sz="2100"/>
            </a:lvl8pPr>
            <a:lvl9pPr marL="379025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3" y="2340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8" y="2340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32132D-5ACA-4E3B-AC78-5E220BF7D934}" type="datetimeFigureOut">
              <a:rPr lang="fr-FR" smtClean="0"/>
              <a:pPr/>
              <a:t>13/12/2024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1" y="231185"/>
            <a:ext cx="7776687" cy="960174"/>
          </a:xfrm>
          <a:prstGeom prst="rect">
            <a:avLst/>
          </a:prstGeom>
        </p:spPr>
        <p:txBody>
          <a:bodyPr vert="horz" lIns="95433" tIns="47716" rIns="95433" bIns="4771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1" y="1344600"/>
            <a:ext cx="7776687" cy="3802019"/>
          </a:xfrm>
          <a:prstGeom prst="rect">
            <a:avLst/>
          </a:prstGeom>
        </p:spPr>
        <p:txBody>
          <a:bodyPr vert="horz" lIns="95433" tIns="47716" rIns="95433" bIns="4771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124" y="5339816"/>
            <a:ext cx="2016178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l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327" y="5339816"/>
            <a:ext cx="2736242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ctr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192" y="5339816"/>
            <a:ext cx="2016178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r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plus/>
  </p:transition>
  <p:txStyles>
    <p:titleStyle>
      <a:lvl1pPr algn="ctr" defTabSz="954328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872" indent="-357872" algn="l" defTabSz="954328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5391" indent="-298228" algn="l" defTabSz="954328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2910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70074" indent="-238583" algn="l" defTabSz="954328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7237" indent="-238583" algn="l" defTabSz="954328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4402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01566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8729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55893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7164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4328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31491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8656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5819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2984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40148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17310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1" y="231695"/>
            <a:ext cx="7776687" cy="960175"/>
          </a:xfrm>
          <a:prstGeom prst="rect">
            <a:avLst/>
          </a:prstGeom>
        </p:spPr>
        <p:txBody>
          <a:bodyPr vert="horz" lIns="94161" tIns="47074" rIns="94161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1" y="1345118"/>
            <a:ext cx="7776687" cy="3802019"/>
          </a:xfrm>
          <a:prstGeom prst="rect">
            <a:avLst/>
          </a:prstGeom>
        </p:spPr>
        <p:txBody>
          <a:bodyPr vert="horz" lIns="94161" tIns="47074" rIns="94161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l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ct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759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1" indent="-355361" algn="l" defTabSz="94759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84" indent="-296113" algn="l" defTabSz="94759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6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40" indent="-236912" algn="l" defTabSz="94759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23" indent="-236912" algn="l" defTabSz="94759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85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97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7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71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1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9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45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4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17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0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7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59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0.gif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spect="1"/>
          </p:cNvSpPr>
          <p:nvPr/>
        </p:nvSpPr>
        <p:spPr>
          <a:xfrm>
            <a:off x="360000" y="2772000"/>
            <a:ext cx="2671088" cy="1260000"/>
          </a:xfrm>
          <a:prstGeom prst="rect">
            <a:avLst/>
          </a:prstGeom>
          <a:noFill/>
        </p:spPr>
        <p:txBody>
          <a:bodyPr wrap="none" lIns="80026" tIns="40014" rIns="80026" bIns="40014" rtlCol="0">
            <a:prstTxWarp prst="textTriangle">
              <a:avLst/>
            </a:prstTxWarp>
            <a:spAutoFit/>
          </a:bodyPr>
          <a:lstStyle/>
          <a:p>
            <a:pPr defTabSz="954319"/>
            <a:r>
              <a:rPr lang="fr-FR" sz="5300" dirty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NOËL</a:t>
            </a: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 rot="-1200000">
            <a:off x="4860000" y="396000"/>
            <a:ext cx="3237325" cy="2520000"/>
          </a:xfrm>
          <a:prstGeom prst="rect">
            <a:avLst/>
          </a:prstGeom>
          <a:noFill/>
        </p:spPr>
        <p:txBody>
          <a:bodyPr wrap="none" lIns="80026" tIns="40014" rIns="80026" bIns="40014" rtlCol="0">
            <a:prstTxWarp prst="textArchUpPour">
              <a:avLst/>
            </a:prstTxWarp>
            <a:spAutoFit/>
          </a:bodyPr>
          <a:lstStyle/>
          <a:p>
            <a:pPr defTabSz="954319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6984000" y="2016000"/>
            <a:ext cx="1512069" cy="2050580"/>
          </a:xfrm>
          <a:prstGeom prst="rect">
            <a:avLst/>
          </a:prstGeom>
          <a:noFill/>
        </p:spPr>
        <p:txBody>
          <a:bodyPr wrap="square" lIns="80026" tIns="40014" rIns="80026" bIns="40014" rtlCol="0">
            <a:spAutoFit/>
          </a:bodyPr>
          <a:lstStyle/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Photos  prises par différents  </a:t>
            </a:r>
          </a:p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touristes  en Alsace </a:t>
            </a:r>
          </a:p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à noël   </a:t>
            </a:r>
          </a:p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pour le  plaisir du  partage</a:t>
            </a:r>
            <a:r>
              <a:rPr lang="fr-FR" sz="12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  <a:endParaRPr lang="fr-FR" b="1" dirty="0">
              <a:ln w="1905">
                <a:noFill/>
              </a:ln>
              <a:solidFill>
                <a:prstClr val="white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480000">
            <a:off x="2327060" y="1405149"/>
            <a:ext cx="1667138" cy="1480510"/>
          </a:xfrm>
          <a:prstGeom prst="rect">
            <a:avLst/>
          </a:prstGeom>
        </p:spPr>
      </p:pic>
      <p:pic>
        <p:nvPicPr>
          <p:cNvPr id="9" name="Image 8" descr="ob_bc25c0_1648bb07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236000" y="4140000"/>
            <a:ext cx="1187639" cy="144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140000" y="2484000"/>
            <a:ext cx="2889604" cy="1631212"/>
          </a:xfrm>
          <a:prstGeom prst="rect">
            <a:avLst/>
          </a:prstGeom>
        </p:spPr>
        <p:txBody>
          <a:bodyPr wrap="square" lIns="91438" tIns="45718" rIns="91438" bIns="45718">
            <a:spAutoFit/>
          </a:bodyPr>
          <a:lstStyle/>
          <a:p>
            <a:pPr defTabSz="947584"/>
            <a:r>
              <a:rPr lang="fr-FR" sz="28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   </a:t>
            </a:r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balade </a:t>
            </a:r>
          </a:p>
          <a:p>
            <a:pPr defTabSz="947584"/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des touristes </a:t>
            </a:r>
          </a:p>
          <a:p>
            <a:pPr defTabSz="947584"/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en alsace</a:t>
            </a:r>
          </a:p>
        </p:txBody>
      </p:sp>
      <p:sp>
        <p:nvSpPr>
          <p:cNvPr id="11" name="Rectangle 10"/>
          <p:cNvSpPr>
            <a:spLocks noChangeAspect="1"/>
          </p:cNvSpPr>
          <p:nvPr/>
        </p:nvSpPr>
        <p:spPr>
          <a:xfrm>
            <a:off x="360002" y="4788000"/>
            <a:ext cx="5107484" cy="923326"/>
          </a:xfrm>
          <a:prstGeom prst="rect">
            <a:avLst/>
          </a:prstGeom>
        </p:spPr>
        <p:txBody>
          <a:bodyPr wrap="none" lIns="91438" tIns="45718" rIns="91438" bIns="45718">
            <a:spAutoFit/>
          </a:bodyPr>
          <a:lstStyle/>
          <a:p>
            <a:pPr defTabSz="947584"/>
            <a:r>
              <a:rPr lang="fr-FR" sz="5400" b="1" dirty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La magie de Noël</a:t>
            </a:r>
            <a:endParaRPr lang="fr-FR" sz="3600" dirty="0">
              <a:ln w="24500" cmpd="dbl">
                <a:solidFill>
                  <a:prstClr val="black"/>
                </a:solidFill>
                <a:prstDash val="solid"/>
                <a:miter lim="800000"/>
              </a:ln>
              <a:solidFill>
                <a:srgbClr val="FFC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224037" y="1368351"/>
            <a:ext cx="535720" cy="923326"/>
          </a:xfrm>
          <a:prstGeom prst="rect">
            <a:avLst/>
          </a:prstGeom>
        </p:spPr>
        <p:txBody>
          <a:bodyPr wrap="none" lIns="91438" tIns="45718" rIns="91438" bIns="45718">
            <a:spAutoFit/>
          </a:bodyPr>
          <a:lstStyle/>
          <a:p>
            <a:pPr defTabSz="947584"/>
            <a:r>
              <a:rPr lang="fr-FR" sz="5400" b="1" dirty="0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4</a:t>
            </a:r>
            <a:endParaRPr lang="fr-FR" dirty="0">
              <a:solidFill>
                <a:prstClr val="black"/>
              </a:solidFill>
            </a:endParaRPr>
          </a:p>
        </p:txBody>
      </p:sp>
      <p:pic>
        <p:nvPicPr>
          <p:cNvPr id="13" name="Picture 2" descr="New Year 2024 Happy - Free GIF on Pixabay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96245" y="3312567"/>
            <a:ext cx="899999" cy="900000"/>
          </a:xfrm>
          <a:prstGeom prst="rect">
            <a:avLst/>
          </a:prstGeom>
          <a:noFill/>
        </p:spPr>
      </p:pic>
      <p:sp>
        <p:nvSpPr>
          <p:cNvPr id="15" name="Rectangle 14"/>
          <p:cNvSpPr/>
          <p:nvPr/>
        </p:nvSpPr>
        <p:spPr>
          <a:xfrm>
            <a:off x="0" y="180000"/>
            <a:ext cx="4752430" cy="1277420"/>
          </a:xfrm>
          <a:prstGeom prst="rect">
            <a:avLst/>
          </a:prstGeom>
        </p:spPr>
        <p:txBody>
          <a:bodyPr wrap="square" lIns="106828" tIns="53413" rIns="106828" bIns="53413">
            <a:spAutoFit/>
          </a:bodyPr>
          <a:lstStyle/>
          <a:p>
            <a:pPr algn="ctr" defTabSz="764982"/>
            <a:r>
              <a:rPr lang="fr-FR" sz="2800" b="1" dirty="0">
                <a:solidFill>
                  <a:schemeClr val="bg1"/>
                </a:solidFill>
                <a:latin typeface="Chiller" pitchFamily="82" charset="0"/>
              </a:rPr>
              <a:t>Noël n’est pas un jour ni une saison, </a:t>
            </a:r>
            <a:endParaRPr lang="fr-FR" sz="2800" b="1" dirty="0" smtClean="0">
              <a:solidFill>
                <a:schemeClr val="bg1"/>
              </a:solidFill>
              <a:latin typeface="Chiller" pitchFamily="82" charset="0"/>
            </a:endParaRPr>
          </a:p>
          <a:p>
            <a:pPr algn="ctr" defTabSz="764982"/>
            <a:r>
              <a:rPr lang="fr-FR" sz="2800" b="1" dirty="0" smtClean="0">
                <a:solidFill>
                  <a:schemeClr val="bg1"/>
                </a:solidFill>
                <a:latin typeface="Chiller" pitchFamily="82" charset="0"/>
              </a:rPr>
              <a:t>c’est </a:t>
            </a:r>
            <a:r>
              <a:rPr lang="fr-FR" sz="2800" b="1" dirty="0">
                <a:solidFill>
                  <a:schemeClr val="bg1"/>
                </a:solidFill>
                <a:latin typeface="Chiller" pitchFamily="82" charset="0"/>
              </a:rPr>
              <a:t>un état d’esprit. </a:t>
            </a:r>
          </a:p>
          <a:p>
            <a:pPr algn="ctr" defTabSz="764982"/>
            <a:r>
              <a:rPr lang="fr-FR" sz="1800" b="1" dirty="0" smtClean="0">
                <a:solidFill>
                  <a:schemeClr val="bg1"/>
                </a:solidFill>
                <a:latin typeface="Chiller" pitchFamily="82" charset="0"/>
              </a:rPr>
              <a:t>Calvin Coolidge</a:t>
            </a:r>
            <a:endParaRPr lang="fr-FR" sz="18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pic>
        <p:nvPicPr>
          <p:cNvPr id="14" name="Belles et Douces Musiques de Noël14.wav">
            <a:hlinkClick r:id="" action="ppaction://media"/>
          </p:cNvPr>
          <p:cNvPicPr>
            <a:picLocks noRot="1" noChangeAspect="1"/>
          </p:cNvPicPr>
          <p:nvPr>
            <a:wavAudioFile r:embed="rId1" name="Belles et Douces Musiques de Noël14.wav"/>
          </p:nvPr>
        </p:nvPicPr>
        <p:blipFill>
          <a:blip r:embed="rId7" cstate="print"/>
          <a:stretch>
            <a:fillRect/>
          </a:stretch>
        </p:blipFill>
        <p:spPr>
          <a:xfrm>
            <a:off x="4104357" y="1872407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3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3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600"/>
                            </p:stCondLst>
                            <p:childTnLst>
                              <p:par>
                                <p:cTn id="3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600"/>
                            </p:stCondLst>
                            <p:childTnLst>
                              <p:par>
                                <p:cTn id="34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88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800"/>
                            </p:stCondLst>
                            <p:childTnLst>
                              <p:par>
                                <p:cTn id="4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2800"/>
                            </p:stCondLst>
                            <p:childTnLst>
                              <p:par>
                                <p:cTn id="48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800"/>
                            </p:stCondLst>
                            <p:childTnLst>
                              <p:par>
                                <p:cTn id="5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3" grpId="0"/>
      <p:bldP spid="2" grpId="0"/>
      <p:bldP spid="5" grpId="0"/>
      <p:bldP spid="8" grpId="0"/>
      <p:bldP spid="11" grpId="0"/>
      <p:bldP spid="12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271755_3830946260452909_50001868112848224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0000" y="0"/>
            <a:ext cx="32405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465463925_3801290700122575_273453127727482965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8000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8092111_3830953797118822_55884781021922264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44115" y="0"/>
            <a:ext cx="32405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4" name="Image 3" descr="468300629_3831010267113175_558422704177736370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00179" y="0"/>
            <a:ext cx="32405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2" name="Image 1" descr="468300347_3830933837120818_6006349652137894556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015146" y="0"/>
            <a:ext cx="2610470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</p:spTree>
  </p:cSld>
  <p:clrMapOvr>
    <a:masterClrMapping/>
  </p:clrMapOvr>
  <p:transition spd="med" advTm="8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ertwiller469354449_122197814636229305_34594361893079165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3" name="Rectangle 2"/>
          <p:cNvSpPr/>
          <p:nvPr/>
        </p:nvSpPr>
        <p:spPr>
          <a:xfrm>
            <a:off x="4536405" y="360239"/>
            <a:ext cx="104067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Gertwiller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588000" y="360239"/>
            <a:ext cx="104067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Gertwiller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52029" y="360239"/>
            <a:ext cx="94577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Kertzfeld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52029" y="360239"/>
            <a:ext cx="94577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Kertzfeld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52029" y="360239"/>
            <a:ext cx="94577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Kertzfeld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52029" y="252000"/>
            <a:ext cx="94577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Kertzfeld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52029" y="432000"/>
            <a:ext cx="94577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Kertzfeld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Kertzfeld469086904_1831081574298196_43393688779188445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3" name="Rectangle 2"/>
          <p:cNvSpPr/>
          <p:nvPr/>
        </p:nvSpPr>
        <p:spPr>
          <a:xfrm>
            <a:off x="3564000" y="360239"/>
            <a:ext cx="94577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Kertzfeld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04000" y="360239"/>
            <a:ext cx="94577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Kertzfeld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52029" y="360239"/>
            <a:ext cx="94577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Kertzfeld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20000" y="360239"/>
            <a:ext cx="94577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Kertzfeld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52029" y="360239"/>
            <a:ext cx="94577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Kertzfeld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52029" y="180000"/>
            <a:ext cx="94577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Kertzfeld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72000" y="360239"/>
            <a:ext cx="94577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Kertzfeld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Chocolaterie Bockel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3" name="Rectangle 2"/>
          <p:cNvSpPr/>
          <p:nvPr/>
        </p:nvSpPr>
        <p:spPr>
          <a:xfrm>
            <a:off x="3290909" y="288000"/>
            <a:ext cx="282173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La Chocolaterie Bockel Saverne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Chocolaterie Bockel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3" name="Rectangle 2"/>
          <p:cNvSpPr/>
          <p:nvPr/>
        </p:nvSpPr>
        <p:spPr>
          <a:xfrm>
            <a:off x="756000" y="180000"/>
            <a:ext cx="282173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La Chocolaterie Bockel Saverne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Chocolaterie Bocke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3" name="Rectangle 2"/>
          <p:cNvSpPr/>
          <p:nvPr/>
        </p:nvSpPr>
        <p:spPr>
          <a:xfrm>
            <a:off x="2160000" y="288000"/>
            <a:ext cx="20939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La Chocolaterie Bockel</a:t>
            </a:r>
          </a:p>
          <a:p>
            <a:pPr algn="ctr"/>
            <a:r>
              <a:rPr lang="fr-FR" b="1" dirty="0" smtClean="0"/>
              <a:t> Saverne</a:t>
            </a:r>
            <a:endParaRPr lang="fr-FR" b="1" dirty="0"/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Chocolaterie Bockel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3" name="Rectangle 2"/>
          <p:cNvSpPr/>
          <p:nvPr/>
        </p:nvSpPr>
        <p:spPr>
          <a:xfrm>
            <a:off x="3290909" y="288000"/>
            <a:ext cx="282173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La Chocolaterie Bockel Saverne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Chocolaterie Bockel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3" name="Rectangle 2"/>
          <p:cNvSpPr/>
          <p:nvPr/>
        </p:nvSpPr>
        <p:spPr>
          <a:xfrm>
            <a:off x="2232000" y="288000"/>
            <a:ext cx="282173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La Chocolaterie Bockel Saverne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Chocolaterie Bockel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141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3" name="Rectangle 2"/>
          <p:cNvSpPr/>
          <p:nvPr/>
        </p:nvSpPr>
        <p:spPr>
          <a:xfrm>
            <a:off x="3528000" y="288000"/>
            <a:ext cx="282173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La Chocolaterie Bockel Saverne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Chocolaterie Bockel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3" name="Rectangle 2"/>
          <p:cNvSpPr/>
          <p:nvPr/>
        </p:nvSpPr>
        <p:spPr>
          <a:xfrm>
            <a:off x="1872000" y="288000"/>
            <a:ext cx="282173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La Chocolaterie Bockel Saverne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Chocolaterie Bockel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3" name="Rectangle 2"/>
          <p:cNvSpPr/>
          <p:nvPr/>
        </p:nvSpPr>
        <p:spPr>
          <a:xfrm>
            <a:off x="1872000" y="288000"/>
            <a:ext cx="282173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La Chocolaterie Bockel Saverne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tissu Kelsch469780767_122197814564229305_8542397296321180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4860" y="0"/>
            <a:ext cx="5791043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3" name="Rectangle 2"/>
          <p:cNvSpPr/>
          <p:nvPr/>
        </p:nvSpPr>
        <p:spPr>
          <a:xfrm>
            <a:off x="3924000" y="216223"/>
            <a:ext cx="140083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Le tissu </a:t>
            </a:r>
            <a:r>
              <a:rPr lang="fr-FR" b="1" dirty="0" err="1" smtClean="0">
                <a:solidFill>
                  <a:schemeClr val="bg1"/>
                </a:solidFill>
              </a:rPr>
              <a:t>Kelsch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ulhouse469751540_122197846196229305_29941376346843828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000" y="0"/>
            <a:ext cx="4058231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Obernai469852687_122197814570229305_381573426814605974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76365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sp>
        <p:nvSpPr>
          <p:cNvPr id="4" name="Rectangle 3"/>
          <p:cNvSpPr/>
          <p:nvPr/>
        </p:nvSpPr>
        <p:spPr>
          <a:xfrm>
            <a:off x="575965" y="288231"/>
            <a:ext cx="104067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Mulhouse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400501" y="360239"/>
            <a:ext cx="87235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Obernai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âtisserie Christian à Strasbourg469566511_122197814588229305_11002762243410880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Sainte Croix en plaine469619279_122197814642229305_844533860953207771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sp>
        <p:nvSpPr>
          <p:cNvPr id="4" name="Rectangle 3"/>
          <p:cNvSpPr/>
          <p:nvPr/>
        </p:nvSpPr>
        <p:spPr>
          <a:xfrm>
            <a:off x="503957" y="144215"/>
            <a:ext cx="296260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Pâtisserie Christian à Strasbourg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522523" y="216223"/>
            <a:ext cx="12405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</a:rPr>
              <a:t>Sainte Croix </a:t>
            </a:r>
          </a:p>
          <a:p>
            <a:pPr algn="ctr"/>
            <a:r>
              <a:rPr lang="fr-FR" b="1" dirty="0" smtClean="0">
                <a:solidFill>
                  <a:schemeClr val="bg1"/>
                </a:solidFill>
              </a:rPr>
              <a:t>en plaine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osheim469410054_122197814546229305_65615003757633143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3" name="Rectangle 2"/>
          <p:cNvSpPr/>
          <p:nvPr/>
        </p:nvSpPr>
        <p:spPr>
          <a:xfrm>
            <a:off x="3024237" y="432247"/>
            <a:ext cx="9184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Rosheim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élestat469485454_122197814528229305_70452466838187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6000" y="0"/>
            <a:ext cx="3578145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Sélestat469548767_122197814576229305_141381552897326057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96000" y="0"/>
            <a:ext cx="4283272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sp>
        <p:nvSpPr>
          <p:cNvPr id="4" name="Rectangle 3"/>
          <p:cNvSpPr/>
          <p:nvPr/>
        </p:nvSpPr>
        <p:spPr>
          <a:xfrm>
            <a:off x="575965" y="288231"/>
            <a:ext cx="85491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Sélestat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212000" y="288000"/>
            <a:ext cx="85491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Sélestat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élestat469692633_122197814552229305_38248238730246734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Soufflenheim469482281_122197814630229305_228940911511366038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7486" y="0"/>
            <a:ext cx="4313277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sp>
        <p:nvSpPr>
          <p:cNvPr id="6" name="Rectangle 5"/>
          <p:cNvSpPr/>
          <p:nvPr/>
        </p:nvSpPr>
        <p:spPr>
          <a:xfrm>
            <a:off x="7020000" y="288231"/>
            <a:ext cx="132760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Soufflenheim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48000" y="288000"/>
            <a:ext cx="85491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Sélestat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trasbourg469518704_122197814624229305_17601447622509491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000" y="0"/>
            <a:ext cx="457582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Village en pain d’épic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24000" y="0"/>
            <a:ext cx="354813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sp>
        <p:nvSpPr>
          <p:cNvPr id="4" name="Rectangle 3"/>
          <p:cNvSpPr/>
          <p:nvPr/>
        </p:nvSpPr>
        <p:spPr>
          <a:xfrm>
            <a:off x="1872109" y="360239"/>
            <a:ext cx="11058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Strasbourg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120581" y="216223"/>
            <a:ext cx="216296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Village en pain d’épices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Traditionnelle Couronne de l’Aven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000" y="0"/>
            <a:ext cx="4163250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vin chaud aux épices469534735_122197814594229305_399600232825992902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6000" y="0"/>
            <a:ext cx="4088237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sp>
        <p:nvSpPr>
          <p:cNvPr id="4" name="Rectangle 3"/>
          <p:cNvSpPr/>
          <p:nvPr/>
        </p:nvSpPr>
        <p:spPr>
          <a:xfrm>
            <a:off x="647973" y="288231"/>
            <a:ext cx="312675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Traditionnelle Couronne de l’Avent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408613" y="252000"/>
            <a:ext cx="196399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Vin chaud aux épices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 rot="-4500000">
            <a:off x="1980000" y="3060000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Création</a:t>
            </a:r>
            <a:endParaRPr lang="fr-FR" sz="3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3960341" y="2952527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2310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428000" y="216223"/>
            <a:ext cx="4017438" cy="674974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Musique  de  noël</a:t>
            </a:r>
            <a:endParaRPr lang="fr-FR" sz="3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680421" y="4932000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232000" y="5436000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13.12.2024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80000" y="1333363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300000">
            <a:off x="5958776" y="3699654"/>
            <a:ext cx="233182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40061" y="1368351"/>
            <a:ext cx="757842" cy="673006"/>
          </a:xfrm>
          <a:prstGeom prst="rect">
            <a:avLst/>
          </a:prstGeom>
        </p:spPr>
      </p:pic>
      <p:pic>
        <p:nvPicPr>
          <p:cNvPr id="13" name="Image 12" descr="0d000005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5040461" y="1296343"/>
            <a:ext cx="2667000" cy="207264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487</TotalTime>
  <Words>130</Words>
  <Application>Microsoft Office PowerPoint</Application>
  <PresentationFormat>Personnalisé</PresentationFormat>
  <Paragraphs>57</Paragraphs>
  <Slides>43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43</vt:i4>
      </vt:variant>
    </vt:vector>
  </HeadingPairs>
  <TitlesOfParts>
    <vt:vector size="46" baseType="lpstr">
      <vt:lpstr>Thème Office</vt:lpstr>
      <vt:lpstr>67_Thème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63</cp:revision>
  <dcterms:created xsi:type="dcterms:W3CDTF">2024-12-11T20:18:04Z</dcterms:created>
  <dcterms:modified xsi:type="dcterms:W3CDTF">2024-12-13T18:24:10Z</dcterms:modified>
</cp:coreProperties>
</file>