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0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295" r:id="rId44"/>
    <p:sldId id="257" r:id="rId4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eC/lTnXwlwlBDbyj0Xmwg==" hashData="XeVKY3iHBdKTFz+uEEjuqcMK4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696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16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000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6" name="Belles et Douces Musiques de Noël20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20.wav"/>
          </p:nvPr>
        </p:nvPicPr>
        <p:blipFill>
          <a:blip r:embed="rId7" cstate="print"/>
          <a:stretch>
            <a:fillRect/>
          </a:stretch>
        </p:blipFill>
        <p:spPr>
          <a:xfrm>
            <a:off x="2376165" y="165638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3043_3801290606789251_580127302360872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29551_3801289993455979_87334168553220512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0704_3801290713455907_1470595275299583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421909_3801290536789258_46793740712700596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1032_3801290170122628_5918386576534289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31044_3830940640453471_67016297570602206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3429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4041_3801290766789235_2190579352629832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2125_3801290240122621_8751060148780741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000" y="0"/>
            <a:ext cx="457582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02610_3801290773455901_31638286446512331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0834_3801290623455916_3126775123167569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331237_3831053317108870_23642090170597019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2024_3801290660122579_4309082261762642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509805_3801290486789263_18994033893210446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956_3801290493455929_2357074052075322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329309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650489_3801290023455976_43051815540166784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19672_3830950230452512_4076000835402344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00" y="0"/>
            <a:ext cx="32405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619751_3801290823455896_13771979223365721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6463_3801290186789293_5663990112457515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840172_3830991607115041_17168329032854208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" y="0"/>
            <a:ext cx="3645657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3800_3830959197118282_4424223975020880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242" y="0"/>
            <a:ext cx="70962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0490_3830976510449884_8470325443538284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9792" y="0"/>
            <a:ext cx="65411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9407_3801290806789231_5824546120306442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284301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042824_3801290663455912_46573888615508162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4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5447_3830987810448754_4919486229594835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28759"/>
            <a:ext cx="7802880" cy="53035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8418_3801290746789237_9041905694235749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50" y="0"/>
            <a:ext cx="700626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4015_3801290556789256_5648463477322319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29611_3801290370122608_2441994639378328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300420_122197814558229305_69304759334167308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0"/>
            <a:ext cx="357814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92584_122197814612229305_7168801428835282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70030631_552762847677107_90327526933332600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erendorf469710934_2347637608916915_5796846346391512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247" y="0"/>
            <a:ext cx="7036268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9365447_122197814648229305_2683077466356327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6160" y="0"/>
            <a:ext cx="522844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9481670_122197814510229305_5029378213690555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Colmar469622286_122197814504229305_62794244814617705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0"/>
            <a:ext cx="383319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52</Words>
  <Application>Microsoft Office PowerPoint</Application>
  <PresentationFormat>Personnalisé</PresentationFormat>
  <Paragraphs>19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46</cp:revision>
  <dcterms:created xsi:type="dcterms:W3CDTF">2024-12-11T20:18:04Z</dcterms:created>
  <dcterms:modified xsi:type="dcterms:W3CDTF">2024-12-13T14:02:30Z</dcterms:modified>
</cp:coreProperties>
</file>