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307" r:id="rId4"/>
    <p:sldId id="258" r:id="rId5"/>
    <p:sldId id="261" r:id="rId6"/>
    <p:sldId id="262" r:id="rId7"/>
    <p:sldId id="263" r:id="rId8"/>
    <p:sldId id="264" r:id="rId9"/>
    <p:sldId id="265" r:id="rId10"/>
    <p:sldId id="259" r:id="rId11"/>
    <p:sldId id="260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257" r:id="rId53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UUp0hI0ENuuonP1+h1Faw==" hashData="I3OT1Np+GyQIOzAwH/YOf7ESpJ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92" autoAdjust="0"/>
    <p:restoredTop sz="94660"/>
  </p:normalViewPr>
  <p:slideViewPr>
    <p:cSldViewPr>
      <p:cViewPr varScale="1">
        <p:scale>
          <a:sx n="91" d="100"/>
          <a:sy n="91" d="100"/>
        </p:scale>
        <p:origin x="-1430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69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6" y="193369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90070"/>
            <a:ext cx="7344648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7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31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86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858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629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40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17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3" y="3702187"/>
            <a:ext cx="7344648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3" y="2441774"/>
            <a:ext cx="7344648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716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432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31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86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8581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6298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401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173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453" y="1344600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01" y="1289571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01" y="1827059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91" y="1289571"/>
            <a:ext cx="38193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7164" indent="0">
              <a:buNone/>
              <a:defRPr sz="2100" b="1"/>
            </a:lvl2pPr>
            <a:lvl3pPr marL="954328" indent="0">
              <a:buNone/>
              <a:defRPr sz="1800" b="1"/>
            </a:lvl3pPr>
            <a:lvl4pPr marL="1431491" indent="0">
              <a:buNone/>
              <a:defRPr sz="1700" b="1"/>
            </a:lvl4pPr>
            <a:lvl5pPr marL="1908656" indent="0">
              <a:buNone/>
              <a:defRPr sz="1700" b="1"/>
            </a:lvl5pPr>
            <a:lvl6pPr marL="2385819" indent="0">
              <a:buNone/>
              <a:defRPr sz="1700" b="1"/>
            </a:lvl6pPr>
            <a:lvl7pPr marL="2862984" indent="0">
              <a:buNone/>
              <a:defRPr sz="1700" b="1"/>
            </a:lvl7pPr>
            <a:lvl8pPr marL="3340148" indent="0">
              <a:buNone/>
              <a:defRPr sz="1700" b="1"/>
            </a:lvl8pPr>
            <a:lvl9pPr marL="3817310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91" y="1827059"/>
            <a:ext cx="38193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683" y="229817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365" y="22949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683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2" y="40328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2" y="51517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7164" indent="0">
              <a:buNone/>
              <a:defRPr sz="2900"/>
            </a:lvl2pPr>
            <a:lvl3pPr marL="954328" indent="0">
              <a:buNone/>
              <a:defRPr sz="2500"/>
            </a:lvl3pPr>
            <a:lvl4pPr marL="1431491" indent="0">
              <a:buNone/>
              <a:defRPr sz="2100"/>
            </a:lvl4pPr>
            <a:lvl5pPr marL="1908656" indent="0">
              <a:buNone/>
              <a:defRPr sz="2100"/>
            </a:lvl5pPr>
            <a:lvl6pPr marL="2385819" indent="0">
              <a:buNone/>
              <a:defRPr sz="2100"/>
            </a:lvl6pPr>
            <a:lvl7pPr marL="2862984" indent="0">
              <a:buNone/>
              <a:defRPr sz="2100"/>
            </a:lvl7pPr>
            <a:lvl8pPr marL="3340148" indent="0">
              <a:buNone/>
              <a:defRPr sz="2100"/>
            </a:lvl8pPr>
            <a:lvl9pPr marL="3817310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2" y="4508878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7164" indent="0">
              <a:buNone/>
              <a:defRPr sz="1300"/>
            </a:lvl2pPr>
            <a:lvl3pPr marL="954328" indent="0">
              <a:buNone/>
              <a:defRPr sz="1100"/>
            </a:lvl3pPr>
            <a:lvl4pPr marL="1431491" indent="0">
              <a:buNone/>
              <a:defRPr sz="1000"/>
            </a:lvl4pPr>
            <a:lvl5pPr marL="1908656" indent="0">
              <a:buNone/>
              <a:defRPr sz="1000"/>
            </a:lvl5pPr>
            <a:lvl6pPr marL="2385819" indent="0">
              <a:buNone/>
              <a:defRPr sz="1000"/>
            </a:lvl6pPr>
            <a:lvl7pPr marL="2862984" indent="0">
              <a:buNone/>
              <a:defRPr sz="1000"/>
            </a:lvl7pPr>
            <a:lvl8pPr marL="3340148" indent="0">
              <a:buNone/>
              <a:defRPr sz="1000"/>
            </a:lvl8pPr>
            <a:lvl9pPr marL="381731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617" y="230836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03" y="230836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1" y="1789950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86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7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13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5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89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27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6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90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50" y="3705707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50" y="2441786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75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13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51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891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27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647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9025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6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511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1" y="1289645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131" y="1827063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29" y="1289645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801" indent="0">
              <a:buNone/>
              <a:defRPr sz="2100" b="1"/>
            </a:lvl2pPr>
            <a:lvl3pPr marL="947593" indent="0">
              <a:buNone/>
              <a:defRPr sz="1800" b="1"/>
            </a:lvl3pPr>
            <a:lvl4pPr marL="1421345" indent="0">
              <a:buNone/>
              <a:defRPr sz="1700" b="1"/>
            </a:lvl4pPr>
            <a:lvl5pPr marL="1895143" indent="0">
              <a:buNone/>
              <a:defRPr sz="1700" b="1"/>
            </a:lvl5pPr>
            <a:lvl6pPr marL="2368917" indent="0">
              <a:buNone/>
              <a:defRPr sz="1700" b="1"/>
            </a:lvl6pPr>
            <a:lvl7pPr marL="2842706" indent="0">
              <a:buNone/>
              <a:defRPr sz="1700" b="1"/>
            </a:lvl7pPr>
            <a:lvl8pPr marL="3316476" indent="0">
              <a:buNone/>
              <a:defRPr sz="1700" b="1"/>
            </a:lvl8pPr>
            <a:lvl9pPr marL="379025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29" y="1827063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494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3" y="232738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494" y="1205552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8924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801" indent="0">
              <a:buNone/>
              <a:defRPr sz="2900"/>
            </a:lvl2pPr>
            <a:lvl3pPr marL="947593" indent="0">
              <a:buNone/>
              <a:defRPr sz="2500"/>
            </a:lvl3pPr>
            <a:lvl4pPr marL="1421345" indent="0">
              <a:buNone/>
              <a:defRPr sz="2100"/>
            </a:lvl4pPr>
            <a:lvl5pPr marL="1895143" indent="0">
              <a:buNone/>
              <a:defRPr sz="2100"/>
            </a:lvl5pPr>
            <a:lvl6pPr marL="2368917" indent="0">
              <a:buNone/>
              <a:defRPr sz="2100"/>
            </a:lvl6pPr>
            <a:lvl7pPr marL="2842706" indent="0">
              <a:buNone/>
              <a:defRPr sz="2100"/>
            </a:lvl7pPr>
            <a:lvl8pPr marL="3316476" indent="0">
              <a:buNone/>
              <a:defRPr sz="2100"/>
            </a:lvl8pPr>
            <a:lvl9pPr marL="379025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89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801" indent="0">
              <a:buNone/>
              <a:defRPr sz="1300"/>
            </a:lvl2pPr>
            <a:lvl3pPr marL="947593" indent="0">
              <a:buNone/>
              <a:defRPr sz="1100"/>
            </a:lvl3pPr>
            <a:lvl4pPr marL="1421345" indent="0">
              <a:buNone/>
              <a:defRPr sz="1000"/>
            </a:lvl4pPr>
            <a:lvl5pPr marL="1895143" indent="0">
              <a:buNone/>
              <a:defRPr sz="1000"/>
            </a:lvl5pPr>
            <a:lvl6pPr marL="2368917" indent="0">
              <a:buNone/>
              <a:defRPr sz="1000"/>
            </a:lvl6pPr>
            <a:lvl7pPr marL="2842706" indent="0">
              <a:buNone/>
              <a:defRPr sz="1000"/>
            </a:lvl7pPr>
            <a:lvl8pPr marL="3316476" indent="0">
              <a:buNone/>
              <a:defRPr sz="1000"/>
            </a:lvl8pPr>
            <a:lvl9pPr marL="37902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3" y="234074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28" y="234074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32132D-5ACA-4E3B-AC78-5E220BF7D934}" type="datetimeFigureOut">
              <a:rPr lang="fr-FR" smtClean="0"/>
              <a:pPr/>
              <a:t>19/12/2024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ABC398-84B7-4EB2-B97A-CF7FC446A18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41" y="231185"/>
            <a:ext cx="7776687" cy="960174"/>
          </a:xfrm>
          <a:prstGeom prst="rect">
            <a:avLst/>
          </a:prstGeom>
        </p:spPr>
        <p:txBody>
          <a:bodyPr vert="horz" lIns="95433" tIns="47716" rIns="95433" bIns="47716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41" y="1344600"/>
            <a:ext cx="7776687" cy="3802019"/>
          </a:xfrm>
          <a:prstGeom prst="rect">
            <a:avLst/>
          </a:prstGeom>
        </p:spPr>
        <p:txBody>
          <a:bodyPr vert="horz" lIns="95433" tIns="47716" rIns="95433" bIns="47716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124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l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327" y="5339816"/>
            <a:ext cx="2736242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ct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3192" y="5339816"/>
            <a:ext cx="2016178" cy="306722"/>
          </a:xfrm>
          <a:prstGeom prst="rect">
            <a:avLst/>
          </a:prstGeom>
        </p:spPr>
        <p:txBody>
          <a:bodyPr vert="horz" lIns="95433" tIns="47716" rIns="95433" bIns="47716" rtlCol="0" anchor="ctr"/>
          <a:lstStyle>
            <a:lvl1pPr algn="r" defTabSz="954328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plus/>
  </p:transition>
  <p:txStyles>
    <p:titleStyle>
      <a:lvl1pPr algn="ctr" defTabSz="954328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872" indent="-357872" algn="l" defTabSz="954328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5391" indent="-298228" algn="l" defTabSz="954328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2910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0074" indent="-238583" algn="l" defTabSz="954328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7237" indent="-238583" algn="l" defTabSz="954328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4402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01566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78729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55893" indent="-238583" algn="l" defTabSz="954328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716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432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31491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8656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85819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2984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40148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17310" algn="l" defTabSz="95432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81" y="231695"/>
            <a:ext cx="7776687" cy="960175"/>
          </a:xfrm>
          <a:prstGeom prst="rect">
            <a:avLst/>
          </a:prstGeom>
        </p:spPr>
        <p:txBody>
          <a:bodyPr vert="horz" lIns="94161" tIns="47074" rIns="94161" bIns="47074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81" y="1345118"/>
            <a:ext cx="7776687" cy="3802019"/>
          </a:xfrm>
          <a:prstGeom prst="rect">
            <a:avLst/>
          </a:prstGeom>
        </p:spPr>
        <p:txBody>
          <a:bodyPr vert="horz" lIns="94161" tIns="47074" rIns="94161" bIns="47074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l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ct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4161" tIns="47074" rIns="94161" bIns="47074" rtlCol="0" anchor="ctr"/>
          <a:lstStyle>
            <a:lvl1pPr algn="r" defTabSz="947593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47593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361" indent="-355361" algn="l" defTabSz="947593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884" indent="-296113" algn="l" defTabSz="947593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446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8240" indent="-236912" algn="l" defTabSz="94759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2023" indent="-236912" algn="l" defTabSz="947593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5785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9597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3374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7171" indent="-236912" algn="l" defTabSz="947593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801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759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1345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5143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8917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70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6476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90259" algn="l" defTabSz="9475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1.gif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360000" y="2772000"/>
            <a:ext cx="2671088" cy="126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Triangle">
              <a:avLst/>
            </a:prstTxWarp>
            <a:spAutoFit/>
          </a:bodyPr>
          <a:lstStyle/>
          <a:p>
            <a:pPr defTabSz="954319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-1200000">
            <a:off x="4860000" y="396000"/>
            <a:ext cx="3237325" cy="2520000"/>
          </a:xfrm>
          <a:prstGeom prst="rect">
            <a:avLst/>
          </a:prstGeom>
          <a:noFill/>
        </p:spPr>
        <p:txBody>
          <a:bodyPr wrap="none" lIns="80026" tIns="40014" rIns="80026" bIns="40014" rtlCol="0">
            <a:prstTxWarp prst="textArchUpPour">
              <a:avLst/>
            </a:prstTxWarp>
            <a:spAutoFit/>
          </a:bodyPr>
          <a:lstStyle/>
          <a:p>
            <a:pPr defTabSz="954319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6984000" y="2088000"/>
            <a:ext cx="1512069" cy="2050580"/>
          </a:xfrm>
          <a:prstGeom prst="rect">
            <a:avLst/>
          </a:prstGeom>
          <a:noFill/>
        </p:spPr>
        <p:txBody>
          <a:bodyPr wrap="square" lIns="80026" tIns="40014" rIns="80026" bIns="40014" rtlCol="0">
            <a:spAutoFit/>
          </a:bodyPr>
          <a:lstStyle/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en Alsace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à noël   </a:t>
            </a:r>
          </a:p>
          <a:p>
            <a:pPr algn="ctr" defTabSz="954319"/>
            <a:r>
              <a:rPr lang="fr-FR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le  plaisir du  partage</a:t>
            </a:r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  <a:endParaRPr lang="fr-FR" b="1" dirty="0">
              <a:ln w="1905">
                <a:noFill/>
              </a:ln>
              <a:solidFill>
                <a:prstClr val="white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480000">
            <a:off x="2327060" y="1405149"/>
            <a:ext cx="1667138" cy="1480510"/>
          </a:xfrm>
          <a:prstGeom prst="rect">
            <a:avLst/>
          </a:prstGeom>
        </p:spPr>
      </p:pic>
      <p:pic>
        <p:nvPicPr>
          <p:cNvPr id="9" name="Image 8" descr="ob_bc25c0_1648bb07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272709" y="4140000"/>
            <a:ext cx="1187639" cy="14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140000" y="2484000"/>
            <a:ext cx="2889604" cy="1631212"/>
          </a:xfrm>
          <a:prstGeom prst="rect">
            <a:avLst/>
          </a:prstGeom>
        </p:spPr>
        <p:txBody>
          <a:bodyPr wrap="square" lIns="91438" tIns="45718" rIns="91438" bIns="45718">
            <a:spAutoFit/>
          </a:bodyPr>
          <a:lstStyle/>
          <a:p>
            <a:pPr defTabSz="947584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 </a:t>
            </a:r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584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en alsace</a:t>
            </a: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360002" y="4788000"/>
            <a:ext cx="5107484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La magie de Noël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24037" y="1368351"/>
            <a:ext cx="535720" cy="923326"/>
          </a:xfrm>
          <a:prstGeom prst="rect">
            <a:avLst/>
          </a:prstGeom>
        </p:spPr>
        <p:txBody>
          <a:bodyPr wrap="none" lIns="91438" tIns="45718" rIns="91438" bIns="45718">
            <a:spAutoFit/>
          </a:bodyPr>
          <a:lstStyle/>
          <a:p>
            <a:pPr defTabSz="947584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2</a:t>
            </a:r>
            <a:endParaRPr lang="fr-FR" dirty="0">
              <a:solidFill>
                <a:prstClr val="black"/>
              </a:solidFill>
            </a:endParaRP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96245" y="3312567"/>
            <a:ext cx="899999" cy="900000"/>
          </a:xfrm>
          <a:prstGeom prst="rect">
            <a:avLst/>
          </a:prstGeom>
          <a:noFill/>
        </p:spPr>
      </p:pic>
      <p:sp>
        <p:nvSpPr>
          <p:cNvPr id="15" name="Rectangle 14"/>
          <p:cNvSpPr/>
          <p:nvPr/>
        </p:nvSpPr>
        <p:spPr>
          <a:xfrm>
            <a:off x="0" y="180000"/>
            <a:ext cx="4752430" cy="1277420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Noël n’est pas un jour ni une saison, </a:t>
            </a:r>
            <a:endParaRPr lang="fr-FR" sz="2800" b="1" dirty="0" smtClean="0">
              <a:solidFill>
                <a:prstClr val="white"/>
              </a:solidFill>
              <a:latin typeface="Chiller" pitchFamily="82" charset="0"/>
            </a:endParaRPr>
          </a:p>
          <a:p>
            <a:pPr algn="ctr" defTabSz="764982"/>
            <a:r>
              <a:rPr lang="fr-FR" sz="2800" b="1" dirty="0" smtClean="0">
                <a:solidFill>
                  <a:prstClr val="white"/>
                </a:solidFill>
                <a:latin typeface="Chiller" pitchFamily="82" charset="0"/>
              </a:rPr>
              <a:t>c’est </a:t>
            </a:r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un état d’esprit. </a:t>
            </a:r>
          </a:p>
          <a:p>
            <a:pPr algn="ctr" defTabSz="764982"/>
            <a:r>
              <a:rPr lang="fr-FR" sz="1800" b="1" dirty="0" smtClean="0">
                <a:solidFill>
                  <a:prstClr val="white"/>
                </a:solidFill>
                <a:latin typeface="Chiller" pitchFamily="82" charset="0"/>
              </a:rPr>
              <a:t>Calvin Coolidge</a:t>
            </a:r>
            <a:endParaRPr lang="fr-FR" sz="1800" b="1" dirty="0">
              <a:solidFill>
                <a:prstClr val="white"/>
              </a:solidFill>
              <a:latin typeface="Chiller" pitchFamily="82" charset="0"/>
            </a:endParaRPr>
          </a:p>
        </p:txBody>
      </p:sp>
      <p:pic>
        <p:nvPicPr>
          <p:cNvPr id="14" name="Belles et Douces Musiques de Noël17.wav">
            <a:hlinkClick r:id="" action="ppaction://media"/>
          </p:cNvPr>
          <p:cNvPicPr>
            <a:picLocks noRot="1" noChangeAspect="1"/>
          </p:cNvPicPr>
          <p:nvPr>
            <a:wavAudioFile r:embed="rId1" name="Belles et Douces Musiques de Noël17.wav"/>
          </p:nvPr>
        </p:nvPicPr>
        <p:blipFill>
          <a:blip r:embed="rId7" cstate="print"/>
          <a:stretch>
            <a:fillRect/>
          </a:stretch>
        </p:blipFill>
        <p:spPr>
          <a:xfrm>
            <a:off x="3888333" y="136835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8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800"/>
                            </p:stCondLst>
                            <p:childTnLst>
                              <p:par>
                                <p:cTn id="4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800"/>
                            </p:stCondLst>
                            <p:childTnLst>
                              <p:par>
                                <p:cTn id="4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80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8" grpId="0"/>
      <p:bldP spid="11" grpId="0"/>
      <p:bldP spid="12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uebwiller468177963_2936062369896193_8698150496870205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3957" y="0"/>
            <a:ext cx="76513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16525" y="216223"/>
            <a:ext cx="11165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Guebwiller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uebwiller467350514_2936062529896177_25974563438557779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000" y="0"/>
            <a:ext cx="4335781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Guebwiller467692284_2936062513229512_1533329343075726190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36000" y="0"/>
            <a:ext cx="3840692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4932000" y="216223"/>
            <a:ext cx="11165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Guebwiller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384000" y="216223"/>
            <a:ext cx="11165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Guebwiller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uebwiller467712834_2936062443229519_49546152935541617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2000" y="0"/>
            <a:ext cx="4335781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Guebwiller467856749_2936062363229527_849614464338570461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4000" y="0"/>
            <a:ext cx="4605830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7020000" y="216223"/>
            <a:ext cx="11165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Guebwiller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700000" y="216223"/>
            <a:ext cx="11165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Guebwiller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uebwiller468036968_2936062433229520_69045358946703282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2491" y="0"/>
            <a:ext cx="4335781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3" name="Rectangle 2"/>
          <p:cNvSpPr/>
          <p:nvPr/>
        </p:nvSpPr>
        <p:spPr>
          <a:xfrm>
            <a:off x="3888000" y="216223"/>
            <a:ext cx="11165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Guebwiller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ché de Noël à Saasen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Marché de Noël à Saasenheim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4968453" y="288231"/>
            <a:ext cx="12089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Saasenheim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24000" y="288000"/>
            <a:ext cx="12089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Saasenheim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ché de Noël à Saasenheim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Marché de Noël à Saasenheim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4968453" y="288231"/>
            <a:ext cx="12089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Saasenheim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24000" y="288000"/>
            <a:ext cx="120898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Saasenheim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ché de Noël pfastatt468094451_551436784448862_42856066990482688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692" y="0"/>
            <a:ext cx="76513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40061" y="216223"/>
            <a:ext cx="8442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Pfastatt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ché de Noël pfastatt468185195_551437387782135_48794176230572078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692" y="0"/>
            <a:ext cx="76513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40061" y="216223"/>
            <a:ext cx="8442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Pfastatt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ché de Noël pfastatt468313673_551436717782202_78427063184614294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35781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Marché de Noël pfastatt468420858_551437011115506_806939949012317005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3276000" y="216223"/>
            <a:ext cx="8442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Pfastatt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416000" y="216000"/>
            <a:ext cx="8442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Pfastatt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ché de Noël pfastatt468331021_551437167782157_88418744149328496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35781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4" name="Image 3" descr="Marché de Noël pfastatt468402734_551437321115475_285956650895093570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5" name="Rectangle 4"/>
          <p:cNvSpPr/>
          <p:nvPr/>
        </p:nvSpPr>
        <p:spPr>
          <a:xfrm>
            <a:off x="1440061" y="216223"/>
            <a:ext cx="8442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Pfastatt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860000" y="216000"/>
            <a:ext cx="8442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Pfastatt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Marché de Noël pfastatt468560728_551437127782161_32170799895031819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0" y="0"/>
            <a:ext cx="4335781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4" name="Image 3" descr="Marché de Noël pfastatt468360570_551437067782167_361459785795260517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335781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5" name="Rectangle 4"/>
          <p:cNvSpPr/>
          <p:nvPr/>
        </p:nvSpPr>
        <p:spPr>
          <a:xfrm>
            <a:off x="2844000" y="216223"/>
            <a:ext cx="8442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Pfastatt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68000" y="216000"/>
            <a:ext cx="8442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Pfastatt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ché de Noël pfastatt468401131_551436967782177_3386291452854386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692" y="0"/>
            <a:ext cx="76513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16000" y="216223"/>
            <a:ext cx="8442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Pfastatt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ché de Noël pfastatt468411671_551437214448819_70713581726379227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692" y="0"/>
            <a:ext cx="76513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40061" y="216223"/>
            <a:ext cx="8442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Pfastatt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ché de Noël pfastatt468531926_551436871115520_80100623253712338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692" y="0"/>
            <a:ext cx="7651379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88000" y="216223"/>
            <a:ext cx="8442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Pfastatt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ché de Noël pfastatt468603769_551436927782181_3977657565824582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48000" y="216223"/>
            <a:ext cx="8442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Pfastatt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verne église des Récollets465182546_1126920182201248_63921312328221837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16325" y="216223"/>
            <a:ext cx="25484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Saverne église des Récollets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verne église des Récollets467991377_1126920142201252_67343961435233083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16325" y="216223"/>
            <a:ext cx="25484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Saverne église des Récollets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verne église des Récollets468294244_1126919978867935_84523092514738516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00000" y="216223"/>
            <a:ext cx="25484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Saverne église des Récollets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verne église des Récollets468301627_1126919858867947_49331460439751977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40000" y="216223"/>
            <a:ext cx="25484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Saverne église des Récollets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verne église des Récollets468409862_1126920235534576_77963154805734233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Saverne église des Récollets468668090_1126920105534589_147339365195474905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2000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5328000" y="216223"/>
            <a:ext cx="25484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Saverne église des Récollets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512000" y="216223"/>
            <a:ext cx="25484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Saverne église des Récollets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verne église des Récollets468708414_1126919912201275_77466207057813135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04000" y="216223"/>
            <a:ext cx="25484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Saverne église des Récollets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verne église des Récollets468841006_1126920055534594_16102249665478389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400000" y="216223"/>
            <a:ext cx="254845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Saverne église des Récollets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weighouse sur moder468543327_10162033949336912_87715588344303481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2109" y="360239"/>
            <a:ext cx="23310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Schweighouse sur Moder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weighouse sur moder468569790_10162033949276912_66600636682410249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2109" y="360239"/>
            <a:ext cx="23310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Schweighouse sur Moder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weighouse sur moder468596888_10162033949101912_88991774874733231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2109" y="360239"/>
            <a:ext cx="23310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Schweighouse sur Moder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weighouse sur moder468620609_10162033948976912_10780799188285153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2109" y="360239"/>
            <a:ext cx="23310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Schweighouse sur Moder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weighouse sur moder468620689_10162033948711912_68249615707689668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2109" y="360239"/>
            <a:ext cx="23310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Schweighouse sur Moder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weighouse sur moder468653939_10162033949601912_39391792734287030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2109" y="360239"/>
            <a:ext cx="23310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Schweighouse sur Moder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weighouse sur moder468658214_10162033948336912_19998907522293217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2109" y="360239"/>
            <a:ext cx="23310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Schweighouse sur Moder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weighouse sur moder468666479_10162033949521912_38074693071154224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56000" y="360239"/>
            <a:ext cx="23310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Schweighouse sur Moder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weighouse sur moder468813033_10162033949016912_81330513677260104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2109" y="360239"/>
            <a:ext cx="23310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Schweighouse sur Moder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weighouse sur moder468817570_10162033948901912_45431110296111836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2109" y="360239"/>
            <a:ext cx="23310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Schweighouse sur Moder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weighouse sur moder468834830_10162033948761912_57213385958227657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2109" y="360239"/>
            <a:ext cx="23310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Schweighouse sur Moder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weighouse sur moder468865888_10162033948541912_91417198207675402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2109" y="360239"/>
            <a:ext cx="23310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Schweighouse sur Moder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weighouse sur moder468914326_10162033948651912_74455610349606140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2109" y="360239"/>
            <a:ext cx="23310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Schweighouse sur Moder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weighouse sur moder468956307_10162033948846912_47421578767972715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2109" y="360239"/>
            <a:ext cx="23310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Schweighouse sur Moder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weighouse sur moder468962968_10162033949186912_49852370181077414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2109" y="360239"/>
            <a:ext cx="23310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Schweighouse sur Moder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iewiller467818263_580915591136850_22725154383882821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48173" y="288231"/>
            <a:ext cx="911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</a:rPr>
              <a:t>Siewiller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iewiller468005559_580915791136830_50773330053148215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08000" y="288231"/>
            <a:ext cx="911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</a:rPr>
              <a:t>Siewiller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iewiller468008819_580915884470154_33088751672663327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4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48173" y="288231"/>
            <a:ext cx="911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</a:rPr>
              <a:t>Siewiller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iewiller468028358_580893854472357_50493092323587535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48173" y="288231"/>
            <a:ext cx="91140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</a:rPr>
              <a:t>Siewiller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ruchtersheim466426400_1105189801518428_41537380888938494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949" y="0"/>
            <a:ext cx="768138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212000" y="432247"/>
            <a:ext cx="14079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Truchtersheim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ruchtersheim466831284_1105186998185375_48737841631040139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72309" y="432247"/>
            <a:ext cx="14079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Truchtersheim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angen467835518_10227437163821036_188669162748863464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Wangen468304904_10227437173261272_189960984024275950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5544517" y="432247"/>
            <a:ext cx="88357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</a:rPr>
              <a:t>Wangen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808000" y="432000"/>
            <a:ext cx="88357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</a:rPr>
              <a:t>Wangen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angen468074403_10227437173421276_30639094768926924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Wangen468157858_10227437173021266_419334594812903030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7524000" y="432247"/>
            <a:ext cx="88357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</a:rPr>
              <a:t>Wangen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24000" y="432000"/>
            <a:ext cx="88357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</a:rPr>
              <a:t>Wangen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angen468094121_10227437171181220_47423560407371962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Wangen468096203_10227437171621231_5148453374282608087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9984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4788000" y="432247"/>
            <a:ext cx="88357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</a:rPr>
              <a:t>Wangen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8000" y="432000"/>
            <a:ext cx="88357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</a:rPr>
              <a:t>Wangen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angen468165862_10227437171701233_29179019309662904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4400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Wangen468179663_10227437172221246_777191675994326442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76365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7560000" y="432247"/>
            <a:ext cx="88357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</a:rPr>
              <a:t>Wangen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36000" y="432000"/>
            <a:ext cx="88357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</a:rPr>
              <a:t>Wangen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angen468150659_10227437172701258_904324473777192385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pic>
        <p:nvPicPr>
          <p:cNvPr id="3" name="Image 2" descr="Wangen468198555_10227437172381250_306357165448987768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6000" y="0"/>
            <a:ext cx="4320779" cy="57610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203200" h="203200"/>
          </a:sp3d>
        </p:spPr>
      </p:pic>
      <p:sp>
        <p:nvSpPr>
          <p:cNvPr id="4" name="Rectangle 3"/>
          <p:cNvSpPr/>
          <p:nvPr/>
        </p:nvSpPr>
        <p:spPr>
          <a:xfrm>
            <a:off x="4644000" y="432247"/>
            <a:ext cx="88357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</a:rPr>
              <a:t>Wangen</a:t>
            </a:r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68000" y="432000"/>
            <a:ext cx="88357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 smtClean="0">
                <a:solidFill>
                  <a:srgbClr val="FF0000"/>
                </a:solidFill>
              </a:rPr>
              <a:t>Wangen</a:t>
            </a:r>
            <a:endParaRPr lang="fr-FR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6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rot="-4500000">
            <a:off x="1980000" y="3060000"/>
            <a:ext cx="1928054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3960341" y="295252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4597" tIns="52283" rIns="104597" bIns="52283" rtlCol="0" anchor="ctr"/>
          <a:lstStyle/>
          <a:p>
            <a:pPr algn="ctr" defTabSz="94758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2308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428000" y="216223"/>
            <a:ext cx="4017438" cy="674974"/>
          </a:xfrm>
          <a:prstGeom prst="rect">
            <a:avLst/>
          </a:prstGeom>
          <a:noFill/>
        </p:spPr>
        <p:txBody>
          <a:bodyPr wrap="square" lIns="104597" tIns="52283" rIns="104597" bIns="52283" rtlCol="0">
            <a:spAutoFit/>
          </a:bodyPr>
          <a:lstStyle/>
          <a:p>
            <a:pPr algn="ctr"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Musique  de  noël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680421" y="4932000"/>
            <a:ext cx="1803148" cy="674974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232000" y="5436000"/>
            <a:ext cx="980678" cy="305642"/>
          </a:xfrm>
          <a:prstGeom prst="rect">
            <a:avLst/>
          </a:prstGeom>
          <a:noFill/>
        </p:spPr>
        <p:txBody>
          <a:bodyPr wrap="none" lIns="104597" tIns="52283" rIns="104597" bIns="52283" rtlCol="0">
            <a:spAutoFit/>
          </a:bodyPr>
          <a:lstStyle/>
          <a:p>
            <a:pPr defTabSz="947584"/>
            <a:r>
              <a:rPr lang="fr-FR" sz="1300" b="1" dirty="0" smtClean="0">
                <a:solidFill>
                  <a:srgbClr val="FF0000"/>
                </a:solidFill>
              </a:rPr>
              <a:t>12.12.2024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80000" y="1333363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00000">
            <a:off x="5958776" y="3699654"/>
            <a:ext cx="2331820" cy="1346013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40061" y="1368351"/>
            <a:ext cx="757842" cy="673006"/>
          </a:xfrm>
          <a:prstGeom prst="rect">
            <a:avLst/>
          </a:prstGeom>
        </p:spPr>
      </p:pic>
      <p:pic>
        <p:nvPicPr>
          <p:cNvPr id="13" name="Image 12" descr="0d000005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040461" y="1296343"/>
            <a:ext cx="2667000" cy="207264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7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167</Words>
  <Application>Microsoft Office PowerPoint</Application>
  <PresentationFormat>Personnalisé</PresentationFormat>
  <Paragraphs>80</Paragraphs>
  <Slides>50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50</vt:i4>
      </vt:variant>
    </vt:vector>
  </HeadingPairs>
  <TitlesOfParts>
    <vt:vector size="53" baseType="lpstr">
      <vt:lpstr>Thème Office</vt:lpstr>
      <vt:lpstr>67_Thème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33</cp:revision>
  <dcterms:created xsi:type="dcterms:W3CDTF">2024-12-11T20:18:04Z</dcterms:created>
  <dcterms:modified xsi:type="dcterms:W3CDTF">2024-12-19T21:26:17Z</dcterms:modified>
</cp:coreProperties>
</file>