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303" r:id="rId49"/>
    <p:sldId id="304" r:id="rId50"/>
    <p:sldId id="301" r:id="rId51"/>
    <p:sldId id="257" r:id="rId5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jmQUvmenkBq3FdXesPslA==" hashData="MWBtiD6jYtq2g603q9LJOv80h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1430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4.gif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88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72709" y="4321038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prstClr val="white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prstClr val="white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4" name="Belles et Douces Musiques de Noël37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37.wav"/>
          </p:nvPr>
        </p:nvPicPr>
        <p:blipFill>
          <a:blip r:embed="rId7" cstate="print"/>
          <a:stretch>
            <a:fillRect/>
          </a:stretch>
        </p:blipFill>
        <p:spPr>
          <a:xfrm>
            <a:off x="4104357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59815_926337786075517_6163777059335010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1119"/>
            <a:ext cx="7802880" cy="56388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42515_926337902742172_678340742975069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1369_122118692654569854_4924717376795153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1152327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2480_122118694016569854_2219109705541138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65851_2812657725574331_6857205628747394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200241_2812657595574344_71309171960595719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98598_2209756966074233_329812850203795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052165_926337846075511_8092356066449831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2478" y="0"/>
            <a:ext cx="435828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30705_1286177492580141_4154868163406826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21989_1286177529246804_10652439308259877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4259_122118692594569854_838968754451806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3201_122118692708569854_8588789662595068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2559"/>
            <a:ext cx="7802880" cy="54559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1895_2812657788907658_3476393183981157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32176_2812657702241000_73112554628327422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6638_122118693488569854_12519009403366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2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12571_122118693320569854_49904089115663804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000" y="0"/>
            <a:ext cx="259546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668139_122118727400569854_632109079546308533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" y="0"/>
            <a:ext cx="259546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2263_2812657615574342_6389273917600359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7604_2812657745574329_1361247974327195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69126_2812657812240989_29716386539361489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8681_122118694106569854_1114478924186562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19359"/>
            <a:ext cx="7802880" cy="3322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0640_122118692852569854_3693178261099676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486059"/>
            <a:ext cx="7802880" cy="27889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0715_122118694160569854_8937511989651560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27029"/>
            <a:ext cx="7802880" cy="25069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1362_122118694208569854_4113591453591706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04069"/>
            <a:ext cx="7802880" cy="4152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8935_122118692804569854_3374949268344193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88879"/>
            <a:ext cx="7802880" cy="33832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9874_122118692540569854_5646987436669081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2132_122118727448569854_4437713650780452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143" y="0"/>
            <a:ext cx="264047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99660_122118693896569854_56017662536770626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941" y="0"/>
            <a:ext cx="258796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508109_122118694292569854_101536448215357235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8533" y="0"/>
            <a:ext cx="252045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88056_122118694058569854_8217702941420607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78847_122118694250569854_6088735928817987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295553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526799_122118694346569854_37676151495674396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957" y="0"/>
            <a:ext cx="225040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9281162_122120187248569854_383969159304267410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32549" y="0"/>
            <a:ext cx="259546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9105_122118692486569854_8459668090445691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86009"/>
            <a:ext cx="7802880" cy="35890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47045_122118693956569854_6393829973573409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05949"/>
            <a:ext cx="7802880" cy="4549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7359_122118692762569854_5920507520185435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30059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Bergheim468955949_9953016591380180_50825826908101530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9245_122118695084569854_640594248856959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40289"/>
            <a:ext cx="7802880" cy="36804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55610_122120187026569854_8879764389309095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941" y="3060000"/>
            <a:ext cx="7802880" cy="24841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  <p:pic>
        <p:nvPicPr>
          <p:cNvPr id="3" name="Image 2" descr="469279882_122120187062569854_56249697639617820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941" y="144215"/>
            <a:ext cx="7802880" cy="27736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60350" h="203200"/>
          </a:sp3d>
        </p:spPr>
      </p:pic>
    </p:spTree>
  </p:cSld>
  <p:clrMapOvr>
    <a:masterClrMapping/>
  </p:clrMapOvr>
  <p:transition spd="med" advTm="7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13914_122120187296569854_438984246973456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40438_122120187374569854_6062877659982995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51019_122120187524569854_3084748935514958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51354_122120187452569854_8553002353928707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56974_122120186876569854_3548038533904093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0329_122120187506569854_1965561455103249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3193_122120187434569854_2194259023887792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04879_122120187536569854_9035660840762572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41762_122120187482569854_1438319420077482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406573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Beinheim468499899_587693770447519_52556081282361554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023226_581662941062115_8297011994034365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055743_581662347728841_3056391008311820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221714_581661721062237_95626444666278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223222_581662831062126_6713142442389960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358788_581662601062149_4064205288802850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395472_581661927728883_3129448441932016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bo468403616_581720817722994_7905209966256055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uropa-Park468016882_10234627807375206_7646711572994822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Europa-Park468299725_10234627804095124_39741026458952303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uropa-Park468090431_10234627808935245_5645731592069943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Europa-Park468100169_10234629902787590_12788150527302205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uropa-Park468102200_10234627810775291_5234081877321917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Europa-Park468227005_10234629913627861_45155306216241660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uropa-Park468066238_10234627805895169_7417618206782664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11.12.2024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52</Words>
  <Application>Microsoft Office PowerPoint</Application>
  <PresentationFormat>Personnalisé</PresentationFormat>
  <Paragraphs>19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2024-12-11T20:18:04Z</dcterms:created>
  <dcterms:modified xsi:type="dcterms:W3CDTF">2024-12-19T21:16:27Z</dcterms:modified>
</cp:coreProperties>
</file>