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1" r:id="rId2"/>
    <p:sldId id="333" r:id="rId3"/>
    <p:sldId id="33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HkjvpelrdYNoPjVL7nvwQ==" hashData="xWlqyYjOcW9INkMFWg9co7imiE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FF3B"/>
    <a:srgbClr val="D6A300"/>
    <a:srgbClr val="FDFA82"/>
    <a:srgbClr val="D6F474"/>
    <a:srgbClr val="DDF77D"/>
    <a:srgbClr val="25FFFF"/>
    <a:srgbClr val="683400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498" autoAdjust="0"/>
    <p:restoredTop sz="94660"/>
  </p:normalViewPr>
  <p:slideViewPr>
    <p:cSldViewPr>
      <p:cViewPr>
        <p:scale>
          <a:sx n="82" d="100"/>
          <a:sy n="82" d="100"/>
        </p:scale>
        <p:origin x="-979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BD66DA-848A-49CB-A946-9B0427C933CC}" type="datetimeFigureOut">
              <a:rPr lang="fr-FR"/>
              <a:pPr>
                <a:defRPr/>
              </a:pPr>
              <a:t>17/12/2024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69C309E-0E9D-4388-AA91-000382B6C7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1589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01146FA-63E7-49C1-BA3F-8A3C03AA70F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180092-776A-4DDB-8316-75C529D4459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AB036BF-507D-4131-BDB1-2FECA134B13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7929B-50DF-4CD9-BBE4-5B348F4132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3564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168C58-DC06-4CA5-ACAE-0D317F558B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9574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4A7F79-3440-4C21-A18E-4AAE0F67AC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3546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41C65D-9F79-483D-8F4F-9A2862B3E3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5470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95B20B-075C-4775-BAC8-2A0EBEFEE8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3998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332DC-61EC-40BD-A94C-CD901302F2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8138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3D873C-324A-480A-9ABA-67945BFE56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1710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FC112E-9C46-4503-82FE-A8862327ED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7337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9FCAB-4A58-471C-ADFA-22435D69F1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3152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3EBCB-6343-4EAD-8C48-F1E5CF4851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2364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900DC-1C85-4E69-828E-14EEB4AB29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7106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2">
                <a:lumMod val="40000"/>
                <a:lumOff val="60000"/>
              </a:schemeClr>
            </a:gs>
            <a:gs pos="66000">
              <a:schemeClr val="tx1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4D4D6C-0B70-47F9-A623-A575BC1736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10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5.png"/><Relationship Id="rId21" Type="http://schemas.openxmlformats.org/officeDocument/2006/relationships/audio" Target="../media/audio5.wav"/><Relationship Id="rId34" Type="http://schemas.openxmlformats.org/officeDocument/2006/relationships/image" Target="../media/image31.jpeg"/><Relationship Id="rId42" Type="http://schemas.microsoft.com/office/2007/relationships/hdphoto" Target="../media/hdphoto3.wdp"/><Relationship Id="rId47" Type="http://schemas.openxmlformats.org/officeDocument/2006/relationships/image" Target="../media/image40.jpeg"/><Relationship Id="rId50" Type="http://schemas.openxmlformats.org/officeDocument/2006/relationships/image" Target="../media/image43.png"/><Relationship Id="rId55" Type="http://schemas.openxmlformats.org/officeDocument/2006/relationships/image" Target="../media/image48.png"/><Relationship Id="rId63" Type="http://schemas.openxmlformats.org/officeDocument/2006/relationships/image" Target="../media/image55.jpe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0" Type="http://schemas.openxmlformats.org/officeDocument/2006/relationships/image" Target="../media/image24.jpeg"/><Relationship Id="rId29" Type="http://schemas.openxmlformats.org/officeDocument/2006/relationships/audio" Target="../media/audio9.wav"/><Relationship Id="rId41" Type="http://schemas.openxmlformats.org/officeDocument/2006/relationships/image" Target="../media/image36.png"/><Relationship Id="rId54" Type="http://schemas.openxmlformats.org/officeDocument/2006/relationships/image" Target="../media/image47.png"/><Relationship Id="rId6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image" Target="../media/image34.png"/><Relationship Id="rId40" Type="http://schemas.microsoft.com/office/2007/relationships/hdphoto" Target="../media/hdphoto2.wdp"/><Relationship Id="rId45" Type="http://schemas.openxmlformats.org/officeDocument/2006/relationships/image" Target="../media/image38.gif"/><Relationship Id="rId53" Type="http://schemas.openxmlformats.org/officeDocument/2006/relationships/image" Target="../media/image46.jpeg"/><Relationship Id="rId58" Type="http://schemas.openxmlformats.org/officeDocument/2006/relationships/image" Target="../media/image50.jpeg"/><Relationship Id="rId5" Type="http://schemas.openxmlformats.org/officeDocument/2006/relationships/image" Target="../media/image13.png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8.jpeg"/><Relationship Id="rId36" Type="http://schemas.openxmlformats.org/officeDocument/2006/relationships/image" Target="../media/image33.jpeg"/><Relationship Id="rId49" Type="http://schemas.openxmlformats.org/officeDocument/2006/relationships/image" Target="../media/image42.jpeg"/><Relationship Id="rId57" Type="http://schemas.openxmlformats.org/officeDocument/2006/relationships/audio" Target="../media/audio1.wav"/><Relationship Id="rId61" Type="http://schemas.openxmlformats.org/officeDocument/2006/relationships/image" Target="../media/image53.png"/><Relationship Id="rId10" Type="http://schemas.openxmlformats.org/officeDocument/2006/relationships/image" Target="../media/image17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microsoft.com/office/2007/relationships/hdphoto" Target="../media/hdphoto4.wdp"/><Relationship Id="rId52" Type="http://schemas.openxmlformats.org/officeDocument/2006/relationships/image" Target="../media/image45.png"/><Relationship Id="rId60" Type="http://schemas.openxmlformats.org/officeDocument/2006/relationships/image" Target="../media/image52.gif"/><Relationship Id="rId65" Type="http://schemas.openxmlformats.org/officeDocument/2006/relationships/image" Target="../media/image5.gif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8.wav"/><Relationship Id="rId30" Type="http://schemas.openxmlformats.org/officeDocument/2006/relationships/image" Target="../media/image29.jpeg"/><Relationship Id="rId35" Type="http://schemas.openxmlformats.org/officeDocument/2006/relationships/image" Target="../media/image32.jpeg"/><Relationship Id="rId43" Type="http://schemas.openxmlformats.org/officeDocument/2006/relationships/image" Target="../media/image37.png"/><Relationship Id="rId48" Type="http://schemas.openxmlformats.org/officeDocument/2006/relationships/image" Target="../media/image41.png"/><Relationship Id="rId56" Type="http://schemas.openxmlformats.org/officeDocument/2006/relationships/image" Target="../media/image49.jpeg"/><Relationship Id="rId64" Type="http://schemas.openxmlformats.org/officeDocument/2006/relationships/image" Target="../media/image56.png"/><Relationship Id="rId8" Type="http://schemas.openxmlformats.org/officeDocument/2006/relationships/image" Target="../media/image15.gif"/><Relationship Id="rId51" Type="http://schemas.openxmlformats.org/officeDocument/2006/relationships/image" Target="../media/image44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microsoft.com/office/2007/relationships/hdphoto" Target="../media/hdphoto1.wdp"/><Relationship Id="rId46" Type="http://schemas.openxmlformats.org/officeDocument/2006/relationships/image" Target="../media/image39.jpeg"/><Relationship Id="rId59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6 - mozart - the magic flute der holle rache.wav">
            <a:hlinkClick r:id="" action="ppaction://media"/>
          </p:cNvPr>
          <p:cNvPicPr>
            <a:picLocks noRot="1" noChangeAspect="1"/>
          </p:cNvPicPr>
          <p:nvPr>
            <a:wavAudioFile r:embed="rId1" name="06 - mozart - the magic flute der holle rach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2018-06-18_20h21_04_Modifi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11113"/>
            <a:ext cx="91313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2018-06-18_20h21_04_Modifi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908050"/>
            <a:ext cx="674052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950" y="2033588"/>
            <a:ext cx="2919413" cy="291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Ellipse 10"/>
          <p:cNvSpPr/>
          <p:nvPr/>
        </p:nvSpPr>
        <p:spPr bwMode="auto">
          <a:xfrm rot="7484241">
            <a:off x="5368132" y="2964656"/>
            <a:ext cx="1036638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3" name="Cadre 12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513" y="1767931"/>
            <a:ext cx="3909615" cy="3317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 descr="C:\Users\Jclaude\Desktop\The Very Best Of Mozart\cd 1\fold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941512"/>
            <a:ext cx="3375025" cy="296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 descr="C:\Users\JCL\Desktop\cd2.gif"/>
          <p:cNvPicPr>
            <a:picLocks noChangeAspect="1" noChangeArrowheads="1" noCrop="1"/>
          </p:cNvPicPr>
          <p:nvPr/>
        </p:nvPicPr>
        <p:blipFill>
          <a:blip r:embed="rId1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9523" y="410695"/>
            <a:ext cx="716881" cy="31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2018-06-18_20h21_04_Modifié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11113"/>
            <a:ext cx="91313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aude\Desktop\2018-06-18_20h21_04_Modifié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908050"/>
            <a:ext cx="674052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547813" y="2361614"/>
            <a:ext cx="6192837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01 -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marriage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of figaro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overture</a:t>
            </a:r>
            <a:endParaRPr lang="fr-FR" sz="12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02 -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clarinet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concerto adagio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03 -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mass in c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minor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kyrie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04 -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piano concerto no. 21 andante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05 -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symphony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no. 41 '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jupiter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' molto allegro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06 -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the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magic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flute der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holle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rache</a:t>
            </a:r>
            <a:endParaRPr lang="fr-FR" sz="12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07 -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piano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sonata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no. 11 rondo alla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turca</a:t>
            </a:r>
            <a:endParaRPr lang="fr-FR" sz="12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08 -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flute and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harp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concerto andantino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09 -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serenade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for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winds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k. 361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menuetto</a:t>
            </a:r>
            <a:endParaRPr lang="fr-FR" sz="12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10 -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clarinet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quintet larghetto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11 -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violin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concerto no. 5 tempi di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minuetto</a:t>
            </a:r>
            <a:endParaRPr lang="fr-FR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2339975" y="1773238"/>
            <a:ext cx="4454525" cy="3311525"/>
          </a:xfrm>
          <a:prstGeom prst="frame">
            <a:avLst>
              <a:gd name="adj1" fmla="val 2003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1" y="26987"/>
            <a:ext cx="9036050" cy="685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21313"/>
            <a:ext cx="906145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3203574"/>
            <a:ext cx="1093787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0" y="643572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526" y="64357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088" y="17033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163" y="1719263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mozart - marriage of figaro overture (mp3cut.net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mozart - clarinet concerto adagio (mp3cut.net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mozart - piano concerto no. 21 andante (mp3cut.net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mozart - mass in c minor kyrie (mp3cut.net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mozart - symphony no. 41 'jupiter' molto allegro (mp3cut.net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51388"/>
            <a:ext cx="5064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5" name="07 - mozart - piano sonata no. 11 rondo alla turca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7213"/>
            <a:ext cx="51593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7" name="08 - mozart - flute and harp concerto andantino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29" name="09 - mozart - serenade for winds k. 361 menuetto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3914775"/>
            <a:ext cx="530225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1" name="10 - mozart - clarinet quintet larghetto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6100"/>
            <a:ext cx="530225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3" name="11 - mozart - violin concerto no. 5 tempi di minuetto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513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675" y="3119438"/>
            <a:ext cx="349250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8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711700"/>
            <a:ext cx="70485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313" y="22304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22558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7796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2116138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" descr="D:\SMYLET\1 (FILEmini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738" y="2708275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088" y="3856038"/>
            <a:ext cx="12906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275" y="3381375"/>
            <a:ext cx="1290638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392487" y="3370262"/>
            <a:ext cx="6923088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49388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69" descr="C:\Users\Jclaude\Desktop\Image1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21313"/>
            <a:ext cx="65500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Jclaude\Desktop\2018-06-18_20h21_04_Modifié3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525" y="1481138"/>
            <a:ext cx="1525588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9" descr="C:\Users\Jclaude\Desktop\The Very Best Of Mozart\cd 1\folder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563" y="1858963"/>
            <a:ext cx="92392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57" name="06 - mozart - the magic flute der holle rache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924" y="5153366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8" descr="C:\Users\Solenn\Desktop\Image1 (FILEminimizer)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076" y="4161909"/>
            <a:ext cx="2293937" cy="2200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christelle\Desktop\che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744" y="391734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05286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81" y="4344988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819525" y="1477963"/>
            <a:ext cx="1525588" cy="1657350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</Words>
  <Application>Microsoft Office PowerPoint</Application>
  <PresentationFormat>Affichage à l'écran (4:3)</PresentationFormat>
  <Paragraphs>14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2024-12-17T10:17:44Z</dcterms:modified>
</cp:coreProperties>
</file>