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1" r:id="rId2"/>
    <p:sldId id="333" r:id="rId3"/>
    <p:sldId id="33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VV9Crd45sgwCxgc55fFHw==" hashData="2A2UrWoWKpdU0xq8EoS8kwJKF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FF3B"/>
    <a:srgbClr val="D6A300"/>
    <a:srgbClr val="FDFA82"/>
    <a:srgbClr val="D6F474"/>
    <a:srgbClr val="DDF77D"/>
    <a:srgbClr val="25FFFF"/>
    <a:srgbClr val="683400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199" autoAdjust="0"/>
    <p:restoredTop sz="94660"/>
  </p:normalViewPr>
  <p:slideViewPr>
    <p:cSldViewPr>
      <p:cViewPr>
        <p:scale>
          <a:sx n="72" d="100"/>
          <a:sy n="72" d="100"/>
        </p:scale>
        <p:origin x="-1982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FB897F-F2C7-44BF-A3CB-3D50C77E6206}" type="datetimeFigureOut">
              <a:rPr lang="fr-FR"/>
              <a:pPr>
                <a:defRPr/>
              </a:pPr>
              <a:t>17/12/2024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EB7070-BE7E-4DCB-B649-3BFE78A0996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785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D7D7206-C1C8-4721-8654-772AF8BC54B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5EDC84-958B-471C-8ACD-B7E6D254C96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48C000-E860-4B1D-BFF5-C8202DD5B10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04EE5-B9CD-426C-BC61-40C226ACAD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2232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CC262-7F70-4FDF-A0F6-A51FF5FFBE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2878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BF760-C4E9-49B7-AB53-599D984EA5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3117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27A89-E3C5-47D2-9810-50E0808BF2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5624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473CF-2815-4902-843B-8D80E56017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2360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18D29-9410-48C4-8CEA-AAD6F7C7F4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6582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426AE-A81B-4A1D-8D11-8E6FCD765C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9335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70316-EE9B-45C0-A5D9-CCF4B1AB9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2425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11D0A-DAA2-46D5-B558-45857FCF15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49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B7F23-C89E-4883-90F9-D5115ADC75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3457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76D8E-CAB6-4376-8B6A-D2D4AD6BF2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6287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2">
                <a:lumMod val="40000"/>
                <a:lumOff val="60000"/>
              </a:schemeClr>
            </a:gs>
            <a:gs pos="66000">
              <a:schemeClr val="tx1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AE3184-BD1B-434F-A79D-81FF7C780A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0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jpeg"/><Relationship Id="rId21" Type="http://schemas.openxmlformats.org/officeDocument/2006/relationships/audio" Target="../media/audio5.wav"/><Relationship Id="rId34" Type="http://schemas.openxmlformats.org/officeDocument/2006/relationships/image" Target="../media/image31.jpeg"/><Relationship Id="rId42" Type="http://schemas.microsoft.com/office/2007/relationships/hdphoto" Target="../media/hdphoto1.wdp"/><Relationship Id="rId47" Type="http://schemas.openxmlformats.org/officeDocument/2006/relationships/image" Target="../media/image39.png"/><Relationship Id="rId50" Type="http://schemas.openxmlformats.org/officeDocument/2006/relationships/image" Target="../media/image41.jpeg"/><Relationship Id="rId55" Type="http://schemas.openxmlformats.org/officeDocument/2006/relationships/image" Target="../media/image46.png"/><Relationship Id="rId63" Type="http://schemas.openxmlformats.org/officeDocument/2006/relationships/image" Target="../media/image5.gif"/><Relationship Id="rId68" Type="http://schemas.openxmlformats.org/officeDocument/2006/relationships/image" Target="../media/image57.gif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2.wav"/><Relationship Id="rId40" Type="http://schemas.openxmlformats.org/officeDocument/2006/relationships/image" Target="../media/image35.jpeg"/><Relationship Id="rId45" Type="http://schemas.openxmlformats.org/officeDocument/2006/relationships/image" Target="../media/image38.png"/><Relationship Id="rId53" Type="http://schemas.openxmlformats.org/officeDocument/2006/relationships/image" Target="../media/image44.jpeg"/><Relationship Id="rId58" Type="http://schemas.openxmlformats.org/officeDocument/2006/relationships/image" Target="../media/image49.jpeg"/><Relationship Id="rId66" Type="http://schemas.openxmlformats.org/officeDocument/2006/relationships/image" Target="../media/image55.jpeg"/><Relationship Id="rId5" Type="http://schemas.openxmlformats.org/officeDocument/2006/relationships/image" Target="../media/image13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0.gif"/><Relationship Id="rId57" Type="http://schemas.openxmlformats.org/officeDocument/2006/relationships/image" Target="../media/image48.png"/><Relationship Id="rId61" Type="http://schemas.openxmlformats.org/officeDocument/2006/relationships/image" Target="../media/image51.jpeg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1.wav"/><Relationship Id="rId44" Type="http://schemas.microsoft.com/office/2007/relationships/hdphoto" Target="../media/hdphoto2.wdp"/><Relationship Id="rId52" Type="http://schemas.openxmlformats.org/officeDocument/2006/relationships/image" Target="../media/image43.png"/><Relationship Id="rId60" Type="http://schemas.openxmlformats.org/officeDocument/2006/relationships/audio" Target="../media/audio13.wav"/><Relationship Id="rId65" Type="http://schemas.openxmlformats.org/officeDocument/2006/relationships/image" Target="../media/image54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audio" Target="../media/audio11.wav"/><Relationship Id="rId43" Type="http://schemas.openxmlformats.org/officeDocument/2006/relationships/image" Target="../media/image37.png"/><Relationship Id="rId48" Type="http://schemas.microsoft.com/office/2007/relationships/hdphoto" Target="../media/hdphoto4.wdp"/><Relationship Id="rId56" Type="http://schemas.openxmlformats.org/officeDocument/2006/relationships/image" Target="../media/image47.png"/><Relationship Id="rId64" Type="http://schemas.openxmlformats.org/officeDocument/2006/relationships/image" Target="../media/image53.jpeg"/><Relationship Id="rId69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image" Target="../media/image42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0.wav"/><Relationship Id="rId38" Type="http://schemas.openxmlformats.org/officeDocument/2006/relationships/image" Target="../media/image33.jpeg"/><Relationship Id="rId46" Type="http://schemas.microsoft.com/office/2007/relationships/hdphoto" Target="../media/hdphoto3.wdp"/><Relationship Id="rId59" Type="http://schemas.openxmlformats.org/officeDocument/2006/relationships/image" Target="../media/image50.png"/><Relationship Id="rId67" Type="http://schemas.openxmlformats.org/officeDocument/2006/relationships/image" Target="../media/image56.jpeg"/><Relationship Id="rId20" Type="http://schemas.openxmlformats.org/officeDocument/2006/relationships/image" Target="../media/image24.jpeg"/><Relationship Id="rId41" Type="http://schemas.openxmlformats.org/officeDocument/2006/relationships/image" Target="../media/image36.png"/><Relationship Id="rId54" Type="http://schemas.openxmlformats.org/officeDocument/2006/relationships/image" Target="../media/image45.png"/><Relationship Id="rId62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9 - mozart - german dance no. 3 sleigh ride.wav">
            <a:hlinkClick r:id="" action="ppaction://media"/>
          </p:cNvPr>
          <p:cNvPicPr>
            <a:picLocks noRot="1" noChangeAspect="1"/>
          </p:cNvPicPr>
          <p:nvPr>
            <a:wavAudioFile r:embed="rId1" name="09 - mozart - german dance no. 3 sleigh rid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74052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2033588"/>
            <a:ext cx="2919413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Ellipse 10"/>
          <p:cNvSpPr/>
          <p:nvPr/>
        </p:nvSpPr>
        <p:spPr bwMode="auto">
          <a:xfrm rot="7484241">
            <a:off x="5368132" y="2964656"/>
            <a:ext cx="1036638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01 - mozart - eine kleine nachtmusik allegro.wav">
            <a:hlinkClick r:id="" action="ppaction://media"/>
          </p:cNvPr>
          <p:cNvPicPr>
            <a:picLocks noRot="1" noChangeAspect="1"/>
          </p:cNvPicPr>
          <p:nvPr>
            <a:wavAudioFile r:embed="rId2" name="01 - mozart - eine kleine nachtmusik allegro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1767931"/>
            <a:ext cx="3909615" cy="3317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The Very Best Of Mozart\cd 1\fold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41512"/>
            <a:ext cx="3375025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JCL\Desktop\CD1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232" y="424983"/>
            <a:ext cx="698145" cy="32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11113"/>
            <a:ext cx="91313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aude\Desktop\2018-06-18_20h21_04_Modifi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74052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547813" y="2176463"/>
            <a:ext cx="6192837" cy="24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01 -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eine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kleine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nachtmusik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allegro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02 -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horn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concerto no. 4 rondo - allegro vivace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03 -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cosi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van tutte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soave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sia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il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vento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04 -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violin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sonata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k. 378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andantio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05 -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requiem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confutatis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and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lacrymosa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06 -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symphony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no. 40 molto allegro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07 -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string quartet '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hunt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'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minuetto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08 -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don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giovanni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la ci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darem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la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mano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09 -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german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dance no. 3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sleigh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ride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10 -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piano concerto no. 20 allegro assai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11 -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marriage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of figaro vol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che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sapete</a:t>
            </a:r>
            <a:endParaRPr lang="fr-FR" sz="12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12 -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symphony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no. 25 allegro con brio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13 -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mozart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- ave </a:t>
            </a:r>
            <a:r>
              <a:rPr lang="fr-FR" sz="1200" b="1" dirty="0" err="1">
                <a:solidFill>
                  <a:schemeClr val="accent6">
                    <a:lumMod val="75000"/>
                  </a:schemeClr>
                </a:solidFill>
              </a:rPr>
              <a:t>verum</a:t>
            </a:r>
            <a:r>
              <a:rPr lang="fr-FR" sz="1200" b="1" dirty="0">
                <a:solidFill>
                  <a:schemeClr val="accent6">
                    <a:lumMod val="75000"/>
                  </a:schemeClr>
                </a:solidFill>
              </a:rPr>
              <a:t> corpus</a:t>
            </a:r>
            <a:endParaRPr lang="vi-VN" sz="12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2339975" y="1773238"/>
            <a:ext cx="4454525" cy="3311525"/>
          </a:xfrm>
          <a:prstGeom prst="frame">
            <a:avLst>
              <a:gd name="adj1" fmla="val 2003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26988"/>
            <a:ext cx="9036050" cy="685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0614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203575"/>
            <a:ext cx="1093787" cy="217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643572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17033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1719263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mozart - eine kleine nachtmusik allegro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mozart - horn concerto no. 4 rondo - allegro vivac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mozart - violin sonata k. 378 andantio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mozart - cosi van tutte soave sia il vento_soundcut.info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mozart - requiem confutatis and lacrymos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51388"/>
            <a:ext cx="5064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mozart - symphony no. 40 molto allegro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mozart - string quartet 'hunt' minuetto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mozart - don giovanni la ci darem la mano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mozart - german dance no. 3 sleigh rid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3914775"/>
            <a:ext cx="530225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mozart - piano concerto no. 20 allegro assa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4498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mozart - marriage of figaro vol che sapet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513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mozart - symphony no. 25 allegro con brio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56200"/>
            <a:ext cx="4921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3119438"/>
            <a:ext cx="349250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01" y="4711700"/>
            <a:ext cx="70485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13" y="22304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22558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7796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2116138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2708275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88" y="38560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3381375"/>
            <a:ext cx="1290638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2487" y="3370262"/>
            <a:ext cx="6923088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8" descr="C:\Users\Solenn\Desktop\Image1 (FILEminimizer)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076" y="4161909"/>
            <a:ext cx="2293937" cy="2200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49388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21313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3" descr="C:\Users\Marie-Jose\Desktop\NUMEROS JUKEBOX NOIR\13 (FILEminimizer).jpg">
            <a:hlinkClick r:id="" action="ppaction://noaction" highlightClick="1">
              <a:snd r:embed="rId60" name="13 - mozart - ave verum corpus (mp3cut.net)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2909888"/>
            <a:ext cx="465138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Jclaude\Desktop\2018-06-18_20h21_04_Modifié3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1506040"/>
            <a:ext cx="1525588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9525" y="1477963"/>
            <a:ext cx="1525588" cy="1657350"/>
          </a:xfrm>
          <a:prstGeom prst="frame">
            <a:avLst>
              <a:gd name="adj1" fmla="val 6684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9" descr="C:\Users\Jclaude\Desktop\The Very Best Of Mozart\cd 1\folder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1858963"/>
            <a:ext cx="9239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744" y="391734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05286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81" y="434498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163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Office PowerPoint</Application>
  <PresentationFormat>Affichage à l'écran (4:3)</PresentationFormat>
  <Paragraphs>16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2024-12-17T10:17:14Z</dcterms:modified>
</cp:coreProperties>
</file>