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7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oQToPD/ziQQVLcWsQtt2A==" hashData="B4JjF/dwj10iga4wpCZ7dFD7iw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FFFF"/>
    <a:srgbClr val="AFFFFF"/>
    <a:srgbClr val="781BF5"/>
    <a:srgbClr val="C49500"/>
    <a:srgbClr val="00458A"/>
    <a:srgbClr val="482DD1"/>
    <a:srgbClr val="2D2DFF"/>
    <a:srgbClr val="0D0DFF"/>
    <a:srgbClr val="002448"/>
    <a:srgbClr val="005E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068" autoAdjust="0"/>
    <p:restoredTop sz="94660"/>
  </p:normalViewPr>
  <p:slideViewPr>
    <p:cSldViewPr>
      <p:cViewPr>
        <p:scale>
          <a:sx n="78" d="100"/>
          <a:sy n="78" d="100"/>
        </p:scale>
        <p:origin x="-1099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A0CE14-049C-44CE-8368-937290410B4C}" type="datetimeFigureOut">
              <a:rPr lang="fr-FR"/>
              <a:pPr>
                <a:defRPr/>
              </a:pPr>
              <a:t>18/12/2024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2C8E57C-CF6D-4992-BB9D-F6EB3B03E3B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861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1571AE9-3C51-4802-BF3F-68FCC447348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5A8737D-87DC-48FF-918E-A20978C6A84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BD9170-7ABA-4BF1-8F53-AFA961EC975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EFF4F-5938-4E63-B405-874122F71C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8317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3BA22-BEC4-4DA3-9C94-B227104AA7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9275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A6520-71BD-492D-8C9B-011479AF07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9349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01694-2E12-4E95-AE67-6E3ACFDCF7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0933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6DD7C8-3D7C-40BE-866F-FB8326658E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6784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5D0C2-B12E-4631-96D1-5696DFB159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8370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86A087-D6A7-4116-8B5D-05919C1821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9818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9A594-8450-4230-BE7C-461ECF11FE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5941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81D8F-F084-4D57-B117-0834329A2C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9650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1755A-D2B3-4D77-9BF2-01C0FF2D7F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6746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C5DC0-EA2D-4A9F-8139-BA169CC6A1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1043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rgbClr val="7030A0"/>
            </a:gs>
            <a:gs pos="87000">
              <a:srgbClr val="C49500"/>
            </a:gs>
            <a:gs pos="92000">
              <a:schemeClr val="accent4">
                <a:lumMod val="1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3A19F4E-D0A3-4EF4-9E76-A9E4F1BD56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6.gif"/><Relationship Id="rId3" Type="http://schemas.openxmlformats.org/officeDocument/2006/relationships/audio" Target="../media/audio1.wav"/><Relationship Id="rId7" Type="http://schemas.openxmlformats.org/officeDocument/2006/relationships/image" Target="../media/image1.png"/><Relationship Id="rId12" Type="http://schemas.openxmlformats.org/officeDocument/2006/relationships/image" Target="../media/image5.png"/><Relationship Id="rId2" Type="http://schemas.openxmlformats.org/officeDocument/2006/relationships/audio" Target="../media/media1.wav"/><Relationship Id="rId16" Type="http://schemas.openxmlformats.org/officeDocument/2006/relationships/image" Target="../media/image9.jpeg"/><Relationship Id="rId1" Type="http://schemas.microsoft.com/office/2007/relationships/media" Target="../media/media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8.jpeg"/><Relationship Id="rId10" Type="http://schemas.openxmlformats.org/officeDocument/2006/relationships/image" Target="../media/image3.gif"/><Relationship Id="rId4" Type="http://schemas.openxmlformats.org/officeDocument/2006/relationships/audio" Target="../media/audio2.wav"/><Relationship Id="rId9" Type="http://schemas.microsoft.com/office/2007/relationships/hdphoto" Target="../media/hdphoto1.wdp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3.gif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6.wav"/><Relationship Id="rId34" Type="http://schemas.microsoft.com/office/2007/relationships/hdphoto" Target="../media/hdphoto2.wdp"/><Relationship Id="rId42" Type="http://schemas.openxmlformats.org/officeDocument/2006/relationships/image" Target="../media/image36.gif"/><Relationship Id="rId47" Type="http://schemas.openxmlformats.org/officeDocument/2006/relationships/image" Target="../media/image41.png"/><Relationship Id="rId50" Type="http://schemas.openxmlformats.org/officeDocument/2006/relationships/image" Target="../media/image44.png"/><Relationship Id="rId55" Type="http://schemas.openxmlformats.org/officeDocument/2006/relationships/audio" Target="../media/audio13.wav"/><Relationship Id="rId63" Type="http://schemas.openxmlformats.org/officeDocument/2006/relationships/audio" Target="../media/audio15.wav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10.wav"/><Relationship Id="rId41" Type="http://schemas.openxmlformats.org/officeDocument/2006/relationships/image" Target="../media/image35.png"/><Relationship Id="rId54" Type="http://schemas.openxmlformats.org/officeDocument/2006/relationships/image" Target="../media/image47.png"/><Relationship Id="rId6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2.png"/><Relationship Id="rId40" Type="http://schemas.openxmlformats.org/officeDocument/2006/relationships/image" Target="../media/image34.png"/><Relationship Id="rId45" Type="http://schemas.openxmlformats.org/officeDocument/2006/relationships/image" Target="../media/image39.png"/><Relationship Id="rId53" Type="http://schemas.openxmlformats.org/officeDocument/2006/relationships/image" Target="../media/image46.jpeg"/><Relationship Id="rId58" Type="http://schemas.openxmlformats.org/officeDocument/2006/relationships/image" Target="../media/image50.gif"/><Relationship Id="rId5" Type="http://schemas.openxmlformats.org/officeDocument/2006/relationships/image" Target="../media/image6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7.jpeg"/><Relationship Id="rId36" Type="http://schemas.microsoft.com/office/2007/relationships/hdphoto" Target="../media/hdphoto3.wdp"/><Relationship Id="rId49" Type="http://schemas.openxmlformats.org/officeDocument/2006/relationships/image" Target="../media/image43.png"/><Relationship Id="rId57" Type="http://schemas.openxmlformats.org/officeDocument/2006/relationships/image" Target="../media/image49.png"/><Relationship Id="rId61" Type="http://schemas.openxmlformats.org/officeDocument/2006/relationships/audio" Target="../media/audio14.wav"/><Relationship Id="rId10" Type="http://schemas.openxmlformats.org/officeDocument/2006/relationships/image" Target="../media/image16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openxmlformats.org/officeDocument/2006/relationships/image" Target="../media/image38.png"/><Relationship Id="rId52" Type="http://schemas.openxmlformats.org/officeDocument/2006/relationships/audio" Target="../media/audio12.wav"/><Relationship Id="rId60" Type="http://schemas.openxmlformats.org/officeDocument/2006/relationships/image" Target="../media/image52.jpe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9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openxmlformats.org/officeDocument/2006/relationships/image" Target="../media/image37.jpeg"/><Relationship Id="rId48" Type="http://schemas.openxmlformats.org/officeDocument/2006/relationships/image" Target="../media/image42.png"/><Relationship Id="rId56" Type="http://schemas.openxmlformats.org/officeDocument/2006/relationships/image" Target="../media/image48.jpeg"/><Relationship Id="rId64" Type="http://schemas.openxmlformats.org/officeDocument/2006/relationships/image" Target="../media/image54.jpeg"/><Relationship Id="rId8" Type="http://schemas.openxmlformats.org/officeDocument/2006/relationships/image" Target="../media/image14.gif"/><Relationship Id="rId51" Type="http://schemas.openxmlformats.org/officeDocument/2006/relationships/image" Target="../media/image45.pn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0.png"/><Relationship Id="rId38" Type="http://schemas.microsoft.com/office/2007/relationships/hdphoto" Target="../media/hdphoto4.wdp"/><Relationship Id="rId46" Type="http://schemas.openxmlformats.org/officeDocument/2006/relationships/image" Target="../media/image40.png"/><Relationship Id="rId59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1 - Recommence-moi (Version hymne de la promo 2024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haut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rgbClr val="AFFF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haut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011238"/>
            <a:ext cx="6532563" cy="47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e t857.wav">
            <a:hlinkClick r:id="" action="ppaction://media"/>
          </p:cNvPr>
          <p:cNvPicPr>
            <a:picLocks noRot="1" noChangeAspect="1"/>
          </p:cNvPicPr>
          <p:nvPr>
            <a:wavAudioFile r:embed="rId3" name="Le tournis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5. 857.wav">
            <a:hlinkClick r:id="" action="ppaction://media"/>
          </p:cNvPr>
          <p:cNvPicPr>
            <a:picLocks noRot="1" noChangeAspect="1"/>
          </p:cNvPicPr>
          <p:nvPr>
            <a:wavAudioFile r:embed="rId4" name="05. Les arbres se souviennen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87650"/>
            <a:ext cx="1301750" cy="1320800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51728"/>
            <a:ext cx="4014464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Star Academy\YHWMpNj.jpe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27308"/>
            <a:ext cx="3438971" cy="343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673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C:\Users\JCL\Desktop\haut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CDFF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 descr="C:\Users\JCL\Desktop\haut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011238"/>
            <a:ext cx="6532563" cy="47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385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68068" y="2137925"/>
            <a:ext cx="60499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01. Recommence-moi (Version hymne de la promo 2024)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02. Je t'aimais, je t'aime, je t'aimerai (Charles, </a:t>
            </a:r>
            <a:r>
              <a:rPr lang="fr-FR" sz="1200" b="1" dirty="0" err="1">
                <a:solidFill>
                  <a:srgbClr val="FFC000"/>
                </a:solidFill>
              </a:rPr>
              <a:t>Ebony</a:t>
            </a:r>
            <a:r>
              <a:rPr lang="fr-FR" sz="1200" b="1" dirty="0">
                <a:solidFill>
                  <a:srgbClr val="FFC000"/>
                </a:solidFill>
              </a:rPr>
              <a:t>, Emma &amp; Marine)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03. S'il suffisait d'aimer (Franck &amp; Julie)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04. À la faveur de l'automne (Maïa &amp; Noah)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05. Qui a le droit... (Marine &amp; Thomas)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06. Est-ce que tu m'aimes ? (</a:t>
            </a:r>
            <a:r>
              <a:rPr lang="fr-FR" sz="1200" b="1" dirty="0" err="1">
                <a:solidFill>
                  <a:srgbClr val="FFC000"/>
                </a:solidFill>
              </a:rPr>
              <a:t>Masseo</a:t>
            </a:r>
            <a:r>
              <a:rPr lang="fr-FR" sz="1200" b="1" dirty="0">
                <a:solidFill>
                  <a:srgbClr val="FFC000"/>
                </a:solidFill>
              </a:rPr>
              <a:t> &amp; Maylis)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07. La grenade (Marguerite &amp; Maureen)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08. Indélébile (Emma &amp; Franck)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09. Dis-moi (Maïa &amp; Ulysse)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10. La vie en rose (</a:t>
            </a:r>
            <a:r>
              <a:rPr lang="fr-FR" sz="1200" b="1" dirty="0" err="1">
                <a:solidFill>
                  <a:srgbClr val="FFC000"/>
                </a:solidFill>
              </a:rPr>
              <a:t>Ebony</a:t>
            </a:r>
            <a:r>
              <a:rPr lang="fr-FR" sz="1200" b="1" dirty="0">
                <a:solidFill>
                  <a:srgbClr val="FFC000"/>
                </a:solidFill>
              </a:rPr>
              <a:t> &amp; Paul)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11. Que je t'aime (Charles &amp; Maureen)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12. J't'emmène au vent (Julie, Marguerite, </a:t>
            </a:r>
            <a:r>
              <a:rPr lang="fr-FR" sz="1200" b="1" dirty="0" err="1">
                <a:solidFill>
                  <a:srgbClr val="FFC000"/>
                </a:solidFill>
              </a:rPr>
              <a:t>Masseo</a:t>
            </a:r>
            <a:r>
              <a:rPr lang="fr-FR" sz="1200" b="1" dirty="0">
                <a:solidFill>
                  <a:srgbClr val="FFC000"/>
                </a:solidFill>
              </a:rPr>
              <a:t> &amp; Ulysse)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13. Et si tu sens (écrit par Grégory </a:t>
            </a:r>
            <a:r>
              <a:rPr lang="fr-FR" sz="1200" b="1" dirty="0" err="1">
                <a:solidFill>
                  <a:srgbClr val="FFC000"/>
                </a:solidFill>
              </a:rPr>
              <a:t>Lemarchal</a:t>
            </a:r>
            <a:r>
              <a:rPr lang="fr-FR" b="1" dirty="0">
                <a:solidFill>
                  <a:srgbClr val="FFC000"/>
                </a:solidFill>
              </a:rPr>
              <a:t>)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Recommence-moi (Version hymne de la promo 2024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Je t'aimais, je t'aime, je t'aimerai (Charles, Ebony, Emma &amp; Marine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À la faveur de l'automne (Maïa &amp; Noah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S'il suffisait d'aimer (Franck &amp; Julie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Qui a le droit... (Marine &amp; Thomas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 - La grenade (Marguerite &amp; Maureen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 - Indélébile (Emma &amp; Franck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 - Dis-moi (Maïa &amp; Ulysse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 - La vie en rose (Ebony &amp; Paul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01750"/>
            <a:ext cx="663575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746250"/>
            <a:ext cx="2952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4764088"/>
            <a:ext cx="75882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3125" y="3336925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Picture 6" descr="C:\Users\Marie-Jose\Desktop\NUMEROS JUKEBOX NOIR\6 (FILEminimizer).jpg">
            <a:hlinkClick r:id="" action="ppaction://noaction" highlightClick="1">
              <a:snd r:embed="rId52" name="06 - Est-ce que tu m'aimes _ (Masseo &amp; Maylis)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1" descr="C:\Users\Marie-Jose\Desktop\NUMEROS JUKEBOX NOIR\11 (FILEminimizer).jpg">
            <a:hlinkClick r:id="" action="ppaction://noaction" highlightClick="1">
              <a:snd r:embed="rId55" name="11 - Que je t'aime (Charles &amp; Maureen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2860676"/>
            <a:ext cx="45085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100" y="4051300"/>
            <a:ext cx="654050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JCL\Desktop\Star Academy\YHWMpNj.jpe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04686"/>
            <a:ext cx="1363145" cy="1245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39875"/>
            <a:ext cx="1506538" cy="1370013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12" descr="C:\Users\Marie-Jose\Desktop\NUMEROS JUKEBOX NOIR\12 (FILEminimizer).jpg">
            <a:hlinkClick r:id="" action="ppaction://noaction" highlightClick="1">
              <a:snd r:embed="rId61" name="12 - J't'emmène au vent (Julie, Marguerite, Masseo &amp; Ulysse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982" y="2869406"/>
            <a:ext cx="450850" cy="25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13" descr="C:\Users\Marie-Jose\Desktop\NUMEROS JUKEBOX NOIR\13 (FILEminimizer).jpg">
            <a:hlinkClick r:id="" action="ppaction://noaction" highlightClick="1">
              <a:snd r:embed="rId63" name="13 - Et si tu sens (écrit par Grégory Lemarchal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832" y="2865833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Affichage à l'écran (4:3)</PresentationFormat>
  <Paragraphs>16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2024-12-18T13:45:21Z</dcterms:modified>
</cp:coreProperties>
</file>