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hCeWOQ/tdpc2yD1nYNy3Q==" hashData="tx3mPKj2lm+U/vRHJorJcm9pI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C5C5"/>
    <a:srgbClr val="002448"/>
    <a:srgbClr val="005EBC"/>
    <a:srgbClr val="00458A"/>
    <a:srgbClr val="004F9E"/>
    <a:srgbClr val="003264"/>
    <a:srgbClr val="0101FF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762" autoAdjust="0"/>
    <p:restoredTop sz="86402" autoAdjust="0"/>
  </p:normalViewPr>
  <p:slideViewPr>
    <p:cSldViewPr>
      <p:cViewPr>
        <p:scale>
          <a:sx n="90" d="100"/>
          <a:sy n="90" d="100"/>
        </p:scale>
        <p:origin x="-869" y="-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9E152F2-978A-484A-BE0D-FE1C240196B4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4D0406-AB3C-43F0-8091-01BE9C0AF4B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0350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BE1EDF-54B0-4BA6-9FD2-F408DC7735E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ED5F96-6004-4957-B874-2CD9121CD9E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AE17C41-CD2D-459C-A2F1-7AA16554D18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CF1F6-282B-40A9-A786-F21C9B6D83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3684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0C8E7-295D-4A1A-A83F-5F51179536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270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D0FBF-E438-477E-A797-A52B01548B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500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AA949-4AD9-47D0-AFAD-AC2841260D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992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5351D3-834C-47E8-8AAF-B526818346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4321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E010D-3716-4DE7-9DC1-119CD818C5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6338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BA312-11DB-4EFA-96BD-C36A98A501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2077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4DBF8-1F73-4F42-9C00-4B22B3B026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412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12FBC-F46F-4D7D-91C4-0DB37F8A6E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2494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9FE7D-AE8C-4694-8C22-8ECF83B461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889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76D90-8731-4C0C-B6FA-00E7800C2E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357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9000">
              <a:schemeClr val="tx1"/>
            </a:gs>
            <a:gs pos="79994">
              <a:schemeClr val="tx1"/>
            </a:gs>
            <a:gs pos="91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3A88B4C-CFC2-48B6-8B40-0EB8407501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5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37.jpeg"/><Relationship Id="rId50" Type="http://schemas.openxmlformats.org/officeDocument/2006/relationships/image" Target="../media/image40.jpeg"/><Relationship Id="rId55" Type="http://schemas.microsoft.com/office/2007/relationships/hdphoto" Target="../media/hdphoto8.wdp"/><Relationship Id="rId63" Type="http://schemas.openxmlformats.org/officeDocument/2006/relationships/image" Target="../media/image48.gif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1.wav"/><Relationship Id="rId41" Type="http://schemas.openxmlformats.org/officeDocument/2006/relationships/image" Target="../media/image34.png"/><Relationship Id="rId54" Type="http://schemas.openxmlformats.org/officeDocument/2006/relationships/image" Target="../media/image43.png"/><Relationship Id="rId6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2.jpeg"/><Relationship Id="rId40" Type="http://schemas.microsoft.com/office/2007/relationships/hdphoto" Target="../media/hdphoto4.wdp"/><Relationship Id="rId45" Type="http://schemas.openxmlformats.org/officeDocument/2006/relationships/image" Target="../media/image36.gif"/><Relationship Id="rId53" Type="http://schemas.microsoft.com/office/2007/relationships/hdphoto" Target="../media/hdphoto7.wdp"/><Relationship Id="rId58" Type="http://schemas.openxmlformats.org/officeDocument/2006/relationships/audio" Target="../media/audio10.wav"/><Relationship Id="rId66" Type="http://schemas.openxmlformats.org/officeDocument/2006/relationships/image" Target="../media/image51.png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microsoft.com/office/2007/relationships/hdphoto" Target="../media/hdphoto2.wdp"/><Relationship Id="rId49" Type="http://schemas.openxmlformats.org/officeDocument/2006/relationships/image" Target="../media/image39.jpeg"/><Relationship Id="rId57" Type="http://schemas.microsoft.com/office/2007/relationships/hdphoto" Target="../media/hdphoto9.wdp"/><Relationship Id="rId61" Type="http://schemas.openxmlformats.org/officeDocument/2006/relationships/audio" Target="../media/audio11.wav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9.wav"/><Relationship Id="rId44" Type="http://schemas.microsoft.com/office/2007/relationships/hdphoto" Target="../media/hdphoto6.wdp"/><Relationship Id="rId52" Type="http://schemas.openxmlformats.org/officeDocument/2006/relationships/image" Target="../media/image42.jpeg"/><Relationship Id="rId60" Type="http://schemas.openxmlformats.org/officeDocument/2006/relationships/image" Target="../media/image46.png"/><Relationship Id="rId65" Type="http://schemas.openxmlformats.org/officeDocument/2006/relationships/image" Target="../media/image50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5.png"/><Relationship Id="rId48" Type="http://schemas.openxmlformats.org/officeDocument/2006/relationships/image" Target="../media/image38.jpeg"/><Relationship Id="rId56" Type="http://schemas.openxmlformats.org/officeDocument/2006/relationships/image" Target="../media/image44.png"/><Relationship Id="rId64" Type="http://schemas.openxmlformats.org/officeDocument/2006/relationships/image" Target="../media/image49.png"/><Relationship Id="rId8" Type="http://schemas.openxmlformats.org/officeDocument/2006/relationships/image" Target="../media/image14.gif"/><Relationship Id="rId51" Type="http://schemas.openxmlformats.org/officeDocument/2006/relationships/image" Target="../media/image41.jpe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0.jpeg"/><Relationship Id="rId38" Type="http://schemas.microsoft.com/office/2007/relationships/hdphoto" Target="../media/hdphoto3.wdp"/><Relationship Id="rId46" Type="http://schemas.openxmlformats.org/officeDocument/2006/relationships/image" Target="../media/image5.jpg"/><Relationship Id="rId59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9 - 7ème continent.wav">
            <a:hlinkClick r:id="" action="ppaction://media"/>
          </p:cNvPr>
          <p:cNvPicPr>
            <a:picLocks noRot="1" noChangeAspect="1"/>
          </p:cNvPicPr>
          <p:nvPr>
            <a:wavAudioFile r:embed="rId1" name="09 - 7ème continent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\Desktop\gggggg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-22225"/>
            <a:ext cx="91138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5C5C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11" descr="C:\Users\JCL\Desktop\Sheila - Venue d’ailleurs (Album)\uqeij1oskxfva-60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488" y="1673225"/>
            <a:ext cx="3509962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tion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-22225"/>
            <a:ext cx="91138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97050" y="1773238"/>
            <a:ext cx="6049963" cy="313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01. Belle journée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02. Tous yéyé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03. La rumeur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04. Law of Attraction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05. Chaman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06. Venue d'ailleurs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07. Ooh La La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08. Cheval d'amble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09. 7ème continent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10. It's Not Over Yet (feat. Jason Scheff) </a:t>
            </a:r>
          </a:p>
          <a:p>
            <a:pPr algn="ctr" eaLnBrk="1" hangingPunct="1"/>
            <a:r>
              <a:rPr lang="en-US" b="1">
                <a:solidFill>
                  <a:srgbClr val="FFC000"/>
                </a:solidFill>
              </a:rPr>
              <a:t>11. Baby Doll 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Sheila - Venue d’ailleurs (Album)\unname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663" y="2270125"/>
            <a:ext cx="3024188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5" descr="C:\Users\JCL\Desktop\Sheila - Venue d’ailleurs (Album)\bbbb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882900"/>
            <a:ext cx="2647950" cy="379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3933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Belle journé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Tous yéyé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Law of Attractio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La rumeu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Chama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 - Ooh La La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 - Cheval d'ambl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6" y="4095750"/>
            <a:ext cx="4699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7ème continen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1" y="4633913"/>
            <a:ext cx="5143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It's Not Over Yet (feat. Jason Scheff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50" y="217274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150971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18573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825" y="4961418"/>
            <a:ext cx="690563" cy="919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Picture 6" descr="C:\Users\Marie-Jose\Desktop\NUMEROS JUKEBOX NOIR\6 (FILEminimizer).jpg">
            <a:hlinkClick r:id="" action="ppaction://noaction" highlightClick="1">
              <a:snd r:embed="rId58" name="06 - Venue d'ailleur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JClaude\Desktop\fago3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1" descr="C:\Users\JCL\Desktop\Sheila - Venue d’ailleurs (Album)\uqeij1oskxfva-600.jpg"/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1514475"/>
            <a:ext cx="1435100" cy="148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0313" y="1390650"/>
            <a:ext cx="1549400" cy="17033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11" descr="C:\Users\Marie-Jose\Desktop\NUMEROS JUKEBOX NOIR\11 (FILEminimizer).jpg">
            <a:hlinkClick r:id="" action="ppaction://noaction" highlightClick="1">
              <a:snd r:embed="rId61" name="11 - Baby Doll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138" y="2913063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9" descr="C:\Users\JCL\Desktop\Sheila - Venue d’ailleurs (Album)\aaa_détouré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231" y="3001963"/>
            <a:ext cx="2112963" cy="28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5424488"/>
            <a:ext cx="6942138" cy="173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2024-12-05T14:23:23Z</dcterms:modified>
</cp:coreProperties>
</file>