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62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576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B70DFC-1472-82CD-DE76-A90128008B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F2BD008-D81F-600E-707F-844EB4662A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507563-677A-8908-D400-F070C7F9B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57286-C6A0-4CA2-A118-1AB9618CA32B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F0899F-795C-C584-250E-92C0274D6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C957203-D35C-CFE0-4D49-7CD693D20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79697-CB5F-4DE0-89E5-CF3BB74260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09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3F671D-F4ED-1D3C-3137-C030465A6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2AFD51A-7EA1-690A-A592-3279ACC6F8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93B5FF-F1ED-85BC-6218-F1CC7AD1E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57286-C6A0-4CA2-A118-1AB9618CA32B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A1CE79-5A51-F17B-03A5-2D96E6728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2D12CA-6E36-D9CB-D0BB-F4DF2EE92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79697-CB5F-4DE0-89E5-CF3BB74260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488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E7E2E0-254F-3CD2-9E12-35B3AFDD3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C313921-FC22-3E31-5582-4C4A2CB617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B645F0-5965-2DD4-4681-45E8F609C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57286-C6A0-4CA2-A118-1AB9618CA32B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1141C2-43FB-F2CB-C2EC-4257AE8F1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468DE6-6CE5-B9A1-81C5-B77D0D1D4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79697-CB5F-4DE0-89E5-CF3BB74260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39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3C046A-1E7B-E04D-CA11-20D2FA982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0D45AA-38CC-24E2-1A71-72AADE01CF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8E9DCED-F04A-BD3A-7EB9-63F1F53426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4416BD-6495-96C2-BC4B-95AA00D36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57286-C6A0-4CA2-A118-1AB9618CA32B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B050523-C3C3-6B1F-5325-11FA67694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152392B-CDE1-EFF2-B1A3-7539E8923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79697-CB5F-4DE0-89E5-CF3BB74260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5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07FCF7-76F7-26A9-3A2A-BA2697DD7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1E05964-0F47-E9A2-E6C3-0BB8C0FA79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E757B4F-2BD1-CD71-62DA-9F108B2F14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17483B9-8F6B-14BE-C4DC-12D14F667F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C928709-09FA-CF81-5D08-EE414A7F9F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FD509F8-D842-F1A0-49E8-8D42B18B8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57286-C6A0-4CA2-A118-1AB9618CA32B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0CE27F3-6F37-B3B6-21A8-C68E7B9A3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15B19E1-9923-D15F-7D57-675501DCB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79697-CB5F-4DE0-89E5-CF3BB74260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021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3EE60C-855A-409E-0349-5248374C6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20B8D49-E71C-9724-2760-431240656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57286-C6A0-4CA2-A118-1AB9618CA32B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372D3E8-072F-5AFD-B229-0B819D1C9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C4621DF-2AD1-66F4-27C3-3E4AB8774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79697-CB5F-4DE0-89E5-CF3BB74260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221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C346BEC-7D5D-E55F-5E33-BBA1070F2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57286-C6A0-4CA2-A118-1AB9618CA32B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D4B9C14-4B3E-6CB2-96AE-D4E762179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1966F5B-AF78-C1D8-4445-7CB2A30CA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79697-CB5F-4DE0-89E5-CF3BB74260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04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3D697A-110A-AE02-C35F-328371B86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52906FE-DC74-49A5-80CD-4DCA3C513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2036871-5031-1A5B-61E1-4CD18CE337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3AB799-E76E-23FE-4E0B-7546D35B8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57286-C6A0-4CA2-A118-1AB9618CA32B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8F15CAF-F461-1D7A-CA69-F460F0D90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174C81F-247C-75B2-465B-938373CDE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79697-CB5F-4DE0-89E5-CF3BB74260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926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A38557-8E92-25E9-BA26-13D54179D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19E4387-DFEF-BDA8-5BEB-5AED183D43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5A02290-133C-BC2B-BF24-799995056F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D34C473-B814-4165-2334-20C592641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57286-C6A0-4CA2-A118-1AB9618CA32B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9160704-85EB-D0C8-EE35-55044BBE7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891B25A-74AD-4B13-D9CF-1A296C6E9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79697-CB5F-4DE0-89E5-CF3BB74260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964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ED604B-A270-2290-0063-CAB8FE931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18ABA1B-838E-24BD-9B49-AB322E0C32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B7F3E1-E38B-7212-5868-5A7DC1352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57286-C6A0-4CA2-A118-1AB9618CA32B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39CF23-CE68-3737-A0D0-599617B6C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A12F41-7E0F-E401-A20E-104B5744D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79697-CB5F-4DE0-89E5-CF3BB74260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68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CBFFE1E-A329-890D-75EF-A95BF72318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EEA74D7-8413-23B6-95BA-524CA6A8E3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2BBB76-BA8E-EEAB-CCD8-108AD4B18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57286-C6A0-4CA2-A118-1AB9618CA32B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CAE0AD-46E4-17DF-9498-920115A55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576208-DEAD-04EF-A184-7B9355F42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79697-CB5F-4DE0-89E5-CF3BB74260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08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3A7004C-782C-0939-780F-F013CD393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6604DA5-1F62-D525-7B47-76FD69B746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DA1952-160D-6D38-DB78-64F9B039F4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57286-C6A0-4CA2-A118-1AB9618CA32B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33485B-1A9A-54AD-F425-1A4A7F5F20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B7EC36-4F01-9092-4D45-ABB37659D1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79697-CB5F-4DE0-89E5-CF3BB74260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378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2C73781-42C2-41CC-EB16-DECA49D100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1425" y="284813"/>
            <a:ext cx="5181513" cy="5932832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DC415B5-C21B-7F25-7C52-75E1E4093B9A}"/>
              </a:ext>
            </a:extLst>
          </p:cNvPr>
          <p:cNvSpPr txBox="1"/>
          <p:nvPr/>
        </p:nvSpPr>
        <p:spPr>
          <a:xfrm>
            <a:off x="6096000" y="6268112"/>
            <a:ext cx="4512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Portrait d’une gitane Catalane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15D20D2-AEF3-AA4E-35AA-F96E42A4DE42}"/>
              </a:ext>
            </a:extLst>
          </p:cNvPr>
          <p:cNvSpPr/>
          <p:nvPr/>
        </p:nvSpPr>
        <p:spPr>
          <a:xfrm>
            <a:off x="419725" y="959369"/>
            <a:ext cx="5036695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Francisco Ribera Gomez</a:t>
            </a:r>
          </a:p>
          <a:p>
            <a:pPr algn="ctr"/>
            <a:endParaRPr lang="fr-FR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peintre Espagnol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E5E5277-9234-7BDF-7918-553B4AC1885D}"/>
              </a:ext>
            </a:extLst>
          </p:cNvPr>
          <p:cNvSpPr txBox="1"/>
          <p:nvPr/>
        </p:nvSpPr>
        <p:spPr>
          <a:xfrm>
            <a:off x="109403" y="5939601"/>
            <a:ext cx="36909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Cliquez Droit Merci </a:t>
            </a:r>
          </a:p>
          <a:p>
            <a:r>
              <a:rPr lang="fr-FR" sz="2800" b="1" dirty="0"/>
              <a:t>PPS En Manuelle</a:t>
            </a:r>
          </a:p>
        </p:txBody>
      </p:sp>
    </p:spTree>
    <p:extLst>
      <p:ext uri="{BB962C8B-B14F-4D97-AF65-F5344CB8AC3E}">
        <p14:creationId xmlns:p14="http://schemas.microsoft.com/office/powerpoint/2010/main" val="305154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ndAc>
          <p:stSnd loop="1">
            <p:snd r:embed="rId2" name="Julio Iglesias - Historia de un amor.wav"/>
          </p:stSnd>
        </p:sndAc>
      </p:transition>
    </mc:Choice>
    <mc:Fallback xmlns="">
      <p:transition spd="slow">
        <p:sndAc>
          <p:stSnd loop="1">
            <p:snd r:embed="rId4" name="Julio Iglesias - Historia de un amo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D59166-7C2B-113B-7095-5825E5129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1879" y="603000"/>
            <a:ext cx="5320746" cy="565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D3B1A6-CF00-B461-C010-306289720756}"/>
              </a:ext>
            </a:extLst>
          </p:cNvPr>
          <p:cNvSpPr txBox="1"/>
          <p:nvPr/>
        </p:nvSpPr>
        <p:spPr>
          <a:xfrm>
            <a:off x="968724" y="502853"/>
            <a:ext cx="532150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Francisco Ribera Gomez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peintre Espagnol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né à Madrid 1907 – décédé à Barcelone 1966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Après avoir travaillé avec son père, étudie à l’Académie Royale des Beaux-Arts de San Fernando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Participe à l’Exposition Nationale des Beaux-Arts de MADRID en 1928 et 1930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et gagne avec ses affiches, le concours du bal masqué du Circuit des beaux-arts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En 1933, il est choisi pour illustrer la Foire Internationale de Barcelone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Style de portraits féminins romantiques</a:t>
            </a:r>
          </a:p>
        </p:txBody>
      </p:sp>
    </p:spTree>
    <p:extLst>
      <p:ext uri="{BB962C8B-B14F-4D97-AF65-F5344CB8AC3E}">
        <p14:creationId xmlns:p14="http://schemas.microsoft.com/office/powerpoint/2010/main" val="25100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1805E8-566D-D362-DF7B-9D035E467D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4512" y="189000"/>
            <a:ext cx="504935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606307-5CEB-A33D-7169-1E58FEEC24FF}"/>
              </a:ext>
            </a:extLst>
          </p:cNvPr>
          <p:cNvSpPr txBox="1"/>
          <p:nvPr/>
        </p:nvSpPr>
        <p:spPr>
          <a:xfrm>
            <a:off x="7029257" y="409215"/>
            <a:ext cx="4242217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Suite parcours de Francisco Ribera Gomez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  peintre Espagnol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Il obtient des succès avec ses œuvres aux Expositions des Beaux-Arts en 1941 – 1948 – 1950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1947 : membre honoraire du Cercle des Beaux-arts de Madrid , remporte- le Prix du Ministère de l’Education au Salon d’Automne 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Entre à l’Académie de San Fernando en 1967 puis à la Real académie des beaux-arts de Santa Isabelle en 1971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Devient Enseignant Chaire de dessin à l’Ecole des beaux-arts de Barcelone de 1964 à 1972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Expose à CUBA (1956 et 1958) et à Bruxelles en 1964</a:t>
            </a:r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52769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43088D-0CAE-1F07-A8B4-541878FD1D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6832" y="189000"/>
            <a:ext cx="5574191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5450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3DF534-ED98-0C22-23B6-A2951C494A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987" y="189000"/>
            <a:ext cx="5388026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4775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FFAAB5-6AC0-D770-D6DB-541D0BAD01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7203" y="189000"/>
            <a:ext cx="5377594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8728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573357-2315-A7DF-C241-3FC16DB091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155" y="189000"/>
            <a:ext cx="520969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5733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9B327A-CB70-E6D7-9AE0-2F09589BE4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5751" y="189000"/>
            <a:ext cx="5313600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945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76AB1A-AD8A-E271-04F5-297A5FB7EB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5977" y="189000"/>
            <a:ext cx="5480046" cy="6480000"/>
          </a:xfrm>
          <a:prstGeom prst="roundRect">
            <a:avLst>
              <a:gd name="adj" fmla="val 16667"/>
            </a:avLst>
          </a:prstGeom>
          <a:ln w="47625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2890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2D53E9-FE6D-313E-A43A-12329F0594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3487" y="189000"/>
            <a:ext cx="5477973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2652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66086F-38BB-D971-F739-E8A0E8B33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000" y="189000"/>
            <a:ext cx="8100000" cy="648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41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5F2580-A21F-4C9E-7D88-13BD9D9CBB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9449" y="189000"/>
            <a:ext cx="5273101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7502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BD425F-383B-8F46-8650-2E7EC8214A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7789" y="189000"/>
            <a:ext cx="7276421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7577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5E9C1D-7427-4327-2255-3B651CFE05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573" y="501000"/>
            <a:ext cx="4392000" cy="585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1134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253455-453C-9AD5-62F4-C2A13117E5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3574" y="336820"/>
            <a:ext cx="7689954" cy="60622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1302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630134-2B7C-0D29-CF6E-1AB900AA87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1496" y="189000"/>
            <a:ext cx="508900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9028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388D40-E47B-05D6-497D-94E7B8D777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3614" y="189000"/>
            <a:ext cx="5334610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405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28D330-31B1-02C2-6D1F-22C4FE3B51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155" y="189000"/>
            <a:ext cx="5209689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3053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CEC625-B8E3-0590-9792-ADCCC2A9D5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195" y="189000"/>
            <a:ext cx="4877610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6215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B8235F-AF06-1151-0855-4B231377AA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381" y="189000"/>
            <a:ext cx="7873238" cy="6480000"/>
          </a:xfrm>
          <a:prstGeom prst="rect">
            <a:avLst/>
          </a:prstGeom>
          <a:ln w="127000" cap="rnd">
            <a:solidFill>
              <a:schemeClr val="bg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2479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EE27C9-4A11-2160-A769-3E32361D40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9708" y="189000"/>
            <a:ext cx="583258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1837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383FF7-723A-C345-15A0-EAC3D7DDB8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2000" y="189702"/>
            <a:ext cx="8028000" cy="647859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966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137D9C-B52D-20C0-B1CE-BF8CCFA19D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442" y="189000"/>
            <a:ext cx="4860000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6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806AF2-A1ED-61DE-A0F0-29B95EE911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6155" y="189000"/>
            <a:ext cx="523969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0562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D7063E-5B56-4E9B-90A5-8839F03761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4944" y="189000"/>
            <a:ext cx="4899971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5084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84D072-3C60-43CE-25BC-962FD48D24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515" y="189000"/>
            <a:ext cx="5302969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486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A39F20-839E-3A63-C691-5BFBB76D38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499" y="189000"/>
            <a:ext cx="534905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7804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26C832-FF13-6EEB-5A29-FE78D9630C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3955" y="189000"/>
            <a:ext cx="5664089" cy="648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02899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CC1D93-5A0A-DA82-49A3-37AA00677C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760" y="189000"/>
            <a:ext cx="5339961" cy="648000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52404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F08D1C-E332-4738-F550-494B8E06AA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835" y="349272"/>
            <a:ext cx="4901165" cy="594000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0E59479-5DBA-53D7-9320-2109FC2466AC}"/>
              </a:ext>
            </a:extLst>
          </p:cNvPr>
          <p:cNvSpPr txBox="1"/>
          <p:nvPr/>
        </p:nvSpPr>
        <p:spPr>
          <a:xfrm>
            <a:off x="2672030" y="6320567"/>
            <a:ext cx="3952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Nature Morte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42DF06A-EFC4-D896-1780-9CF4C1A79151}"/>
              </a:ext>
            </a:extLst>
          </p:cNvPr>
          <p:cNvSpPr txBox="1"/>
          <p:nvPr/>
        </p:nvSpPr>
        <p:spPr>
          <a:xfrm>
            <a:off x="6498336" y="1347942"/>
            <a:ext cx="5498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Lorient Vous Présente </a:t>
            </a:r>
            <a:r>
              <a:rPr lang="fr-FR" sz="2800" b="1" dirty="0" err="1">
                <a:solidFill>
                  <a:srgbClr val="FFFF00"/>
                </a:solidFill>
              </a:rPr>
              <a:t>Francico</a:t>
            </a:r>
            <a:r>
              <a:rPr lang="fr-FR" sz="2800" b="1" dirty="0">
                <a:solidFill>
                  <a:srgbClr val="FFFF00"/>
                </a:solidFill>
              </a:rPr>
              <a:t> Libéra Gomez Peintre Espagnol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EFD33DF-B931-844C-C710-46C26B33FC09}"/>
              </a:ext>
            </a:extLst>
          </p:cNvPr>
          <p:cNvSpPr txBox="1"/>
          <p:nvPr/>
        </p:nvSpPr>
        <p:spPr>
          <a:xfrm>
            <a:off x="6624039" y="3706368"/>
            <a:ext cx="549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FBC49CD-F620-B321-B0D4-3CEF179CF948}"/>
              </a:ext>
            </a:extLst>
          </p:cNvPr>
          <p:cNvSpPr txBox="1"/>
          <p:nvPr/>
        </p:nvSpPr>
        <p:spPr>
          <a:xfrm>
            <a:off x="8156448" y="4791456"/>
            <a:ext cx="4511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5244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212</Words>
  <Application>Microsoft Office PowerPoint</Application>
  <PresentationFormat>Grand écran</PresentationFormat>
  <Paragraphs>33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2024-12-11T10:04:47Z</dcterms:created>
  <dcterms:modified xsi:type="dcterms:W3CDTF">2024-12-11T13:06:11Z</dcterms:modified>
</cp:coreProperties>
</file>