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73" r:id="rId2"/>
    <p:sldId id="267" r:id="rId3"/>
    <p:sldId id="283" r:id="rId4"/>
    <p:sldId id="282" r:id="rId5"/>
    <p:sldId id="281" r:id="rId6"/>
    <p:sldId id="277" r:id="rId7"/>
    <p:sldId id="278" r:id="rId8"/>
    <p:sldId id="280" r:id="rId9"/>
    <p:sldId id="279" r:id="rId10"/>
    <p:sldId id="276" r:id="rId11"/>
    <p:sldId id="275" r:id="rId12"/>
    <p:sldId id="274" r:id="rId13"/>
    <p:sldId id="272" r:id="rId14"/>
    <p:sldId id="271" r:id="rId15"/>
    <p:sldId id="270" r:id="rId16"/>
    <p:sldId id="269" r:id="rId17"/>
    <p:sldId id="268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8" r:id="rId26"/>
    <p:sldId id="257" r:id="rId27"/>
    <p:sldId id="284" r:id="rId28"/>
    <p:sldId id="285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23" autoAdjust="0"/>
    <p:restoredTop sz="94660"/>
  </p:normalViewPr>
  <p:slideViewPr>
    <p:cSldViewPr snapToGrid="0">
      <p:cViewPr varScale="1">
        <p:scale>
          <a:sx n="87" d="100"/>
          <a:sy n="87" d="100"/>
        </p:scale>
        <p:origin x="10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3797B1-9994-42C8-8197-742114C0EB62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6C6C5F-90E5-4A01-AD85-134477922A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43686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6C6C5F-90E5-4A01-AD85-134477922AF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707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B21D-CB5B-6374-9668-43A45DDAD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A0DADF-2B8D-9E7E-C837-AE9DBDC9E6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0C384C-8A75-60F8-B7CF-EBAF7734E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D8439-A488-74EA-AD18-E7B85AD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AB95C4-7002-A48C-A039-B16F275E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1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0F0E4-4B09-5A40-F2CE-96A25160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137FB9-90F4-D160-60E1-45E514EE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A5EBD-6146-E7D5-D4A4-D890CC0C0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317AB-ADB4-4727-917A-D4A0061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3C0E2-C996-3BB1-6307-EEDF8CB1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094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5EC1D-682F-1C29-8029-C9D2A6F1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DFEE0-7EDF-908D-9B9A-6A2EB4041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3CFBF-5505-A743-1C64-307BE635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5701-ED8E-EE53-3699-7578C835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48FC68-6DF7-C1A1-346F-27B9040C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8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224BB-C540-36EB-0CB1-D9A7E81E4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FC136-A26E-B512-5A4C-41A97D039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9BE3BC-C495-E8FB-1CC4-9F5975C9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D66FB-D79A-BAD4-7564-FBDF07C37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C61004-755A-7C6E-8C08-CC0CC3E7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9BEFB-DA53-3B35-0CBA-09B4C14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757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84324-0BA5-7866-66EF-B8969478B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3D4B11-7215-EAEC-BA36-060D42F6A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16220C-904C-8E32-4916-000D63AA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4AE94B-2E61-0F8D-F017-CCA0B5F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CE611D-41F3-7DBD-9B04-867E1F43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FDE66-93DA-81D8-E38F-6D0A73DD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FB8BAE-DB97-5759-90A7-DD324E6B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35DE81-E431-3A93-F87B-E08DF5B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9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1F330-A073-6274-613F-EBE73C3A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02B525-251D-DA26-5548-20A91314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B17A11-E1D9-9AC4-C67C-367C7BA8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BFDB8E-B3BA-4DD6-A39F-857F26B3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5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F52D20-8406-4C15-CBEB-F8E04C4E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8B2DD3-E489-4BA6-B9D5-910777C4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DE0EBB-638D-299B-00A7-2F1101E6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1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362B-A37D-5C35-5756-F4DA247B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CAA77-AE8E-610E-2CF3-54937DF9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ED018F-ECB8-02EB-17F1-FAB93377E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4D1A7-6AD4-469B-265A-3A719CDB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252C4-86B6-7483-4CFE-15BFF1E7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F4A8D4-2871-8DA2-FDEB-8592C11E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39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12574-D99F-96CE-02F9-6C22C131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05C9D38-0DD5-1AF2-999C-BE3CDDDA9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B392E-6AA5-92DE-6227-B87C8BDF7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BA0B71-89F4-9187-A33F-749A85F8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A32E1-A8A4-9975-DFC0-B9C083E9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26E802-7D63-8EE3-23F9-6A0ACAF8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308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825C-B4D2-DA2B-ECC1-BE5A133C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039885-1565-80A9-FE3A-4F1B83EA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84FCF-D1E7-B112-2EC8-9D540ADC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93689E-E1B7-4903-D7DE-ED65563A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CBF531-9C75-7C51-0841-19FF7D81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1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D29CB8-5CD8-7C31-4B71-EDAF33895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BD7C88-90DD-1058-AE36-2A0C16947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41CA1-8325-9F8D-F506-AFC73400F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08980-EC78-4AD3-3A98-101A4AAD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28B46-8FFE-A78D-DB13-A912DB74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D0E34F-C5F6-038C-CA00-57138C18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5E10CE-7099-041B-21C3-16C30DE8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ACA7-DDD9-CC56-DAA0-2917CC69B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16E7BB-E493-4736-978C-50A3EC29FAEF}" type="datetimeFigureOut">
              <a:rPr lang="fr-FR" smtClean="0"/>
              <a:t>15/12/2024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8B11F4-AE42-8ABD-3D9B-5391E2B12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BC91E-2A04-B6DD-67E0-0E5C34AD9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9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29534D-45A1-FDF3-DDC6-85CB8FCA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Visage humain, portrait, croquis, peinture&#10;&#10;Description générée automatiquement">
            <a:extLst>
              <a:ext uri="{FF2B5EF4-FFF2-40B4-BE49-F238E27FC236}">
                <a16:creationId xmlns:a16="http://schemas.microsoft.com/office/drawing/2014/main" id="{DB109282-2827-FA5A-C537-A83CA4FF63A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967" y="279000"/>
            <a:ext cx="63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666F95E-0FB1-D469-4048-44BE44E6858D}"/>
              </a:ext>
            </a:extLst>
          </p:cNvPr>
          <p:cNvSpPr txBox="1"/>
          <p:nvPr/>
        </p:nvSpPr>
        <p:spPr>
          <a:xfrm>
            <a:off x="4001844" y="193637"/>
            <a:ext cx="7358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August Macke  - Peintre </a:t>
            </a:r>
          </a:p>
        </p:txBody>
      </p:sp>
    </p:spTree>
    <p:extLst>
      <p:ext uri="{BB962C8B-B14F-4D97-AF65-F5344CB8AC3E}">
        <p14:creationId xmlns:p14="http://schemas.microsoft.com/office/powerpoint/2010/main" val="427254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  <p:sndAc>
          <p:stSnd loop="1">
            <p:snd r:embed="rId2" name="Nicole Rieu - Et Bonjour a Toi LArtiste.wav"/>
          </p:stSnd>
        </p:sndAc>
      </p:transition>
    </mc:Choice>
    <mc:Fallback>
      <p:transition spd="slow" advClick="0" advTm="8000">
        <p:wheel spokes="1"/>
        <p:sndAc>
          <p:stSnd loop="1">
            <p:snd r:embed="rId2" name="Nicole Rieu - Et Bonjour a Toi LArtis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5FDC1F-28BC-080F-0723-910295B9E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AF92C99-CCB9-E33B-76E7-466C607121F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chemeClr val="bg1"/>
                </a:solidFill>
              </a:rPr>
              <a:t>l est le fils d'August Friedrich Hermann Macke, un ingénieur des ponts et chaussées, et de Maria Florentine. Son père, artiste dans l'âme, était très doué en dessin et en musique.</a:t>
            </a:r>
          </a:p>
          <a:p>
            <a:pPr algn="ctr"/>
            <a:endParaRPr lang="fr-FR" sz="2800" b="1" dirty="0">
              <a:solidFill>
                <a:schemeClr val="bg1"/>
              </a:solidFill>
            </a:endParaRPr>
          </a:p>
          <a:p>
            <a:pPr algn="ctr"/>
            <a:r>
              <a:rPr lang="fr-FR" sz="2800" b="1" dirty="0">
                <a:solidFill>
                  <a:schemeClr val="bg1"/>
                </a:solidFill>
              </a:rPr>
              <a:t>En 1887, peu après la naissance d'August, la famille Macke s'installe à Cologne, puis fin 1900, emménage à Bonn. Le jeune Macke poursuit sa scolarité au </a:t>
            </a:r>
            <a:r>
              <a:rPr lang="fr-FR" sz="2800" b="1" dirty="0" err="1">
                <a:solidFill>
                  <a:schemeClr val="bg1"/>
                </a:solidFill>
              </a:rPr>
              <a:t>Realgymnasium</a:t>
            </a:r>
            <a:r>
              <a:rPr lang="fr-FR" sz="2800" b="1" dirty="0">
                <a:solidFill>
                  <a:schemeClr val="bg1"/>
                </a:solidFill>
              </a:rPr>
              <a:t> de Bonn, mais il n'est guère motivé car, déjà, il n'a que la peinture en tête — comme l'écrira plus tard son épouse et biographe, Elisabeth Gerhardt. C'est en 1903 qu'August Macke a rencontré sa future femme, sur le chemin de l'école. Ce fut le coup de foudre et, sous prétexte de faire le portrait de Walter, le frère d'Elisabeth que Macke a connu au </a:t>
            </a:r>
            <a:r>
              <a:rPr lang="fr-FR" sz="2800" b="1" dirty="0" err="1">
                <a:solidFill>
                  <a:schemeClr val="bg1"/>
                </a:solidFill>
              </a:rPr>
              <a:t>Kreuzgymnasium</a:t>
            </a:r>
            <a:r>
              <a:rPr lang="fr-FR" sz="2800" b="1" dirty="0">
                <a:solidFill>
                  <a:schemeClr val="bg1"/>
                </a:solidFill>
              </a:rPr>
              <a:t>, il réussit à s'introduire dans la famille Gerhardt. Un privilège qui le mènera au mariage avec Elisabeth six ans plus tard.</a:t>
            </a:r>
          </a:p>
        </p:txBody>
      </p:sp>
    </p:spTree>
    <p:extLst>
      <p:ext uri="{BB962C8B-B14F-4D97-AF65-F5344CB8AC3E}">
        <p14:creationId xmlns:p14="http://schemas.microsoft.com/office/powerpoint/2010/main" val="418867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FB524-E780-338A-3189-48BACF7B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dessin, art, Arts visuels&#10;&#10;Description générée automatiquement">
            <a:extLst>
              <a:ext uri="{FF2B5EF4-FFF2-40B4-BE49-F238E27FC236}">
                <a16:creationId xmlns:a16="http://schemas.microsoft.com/office/drawing/2014/main" id="{E00CE579-E27B-F674-B969-C0F476C621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8439" y="193647"/>
            <a:ext cx="819512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DE7EFAC-B073-568C-2A4A-986CFBEAB9AB}"/>
              </a:ext>
            </a:extLst>
          </p:cNvPr>
          <p:cNvSpPr txBox="1"/>
          <p:nvPr/>
        </p:nvSpPr>
        <p:spPr>
          <a:xfrm>
            <a:off x="5023822" y="5587135"/>
            <a:ext cx="76870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Adieu, 1914.</a:t>
            </a:r>
          </a:p>
        </p:txBody>
      </p:sp>
    </p:spTree>
    <p:extLst>
      <p:ext uri="{BB962C8B-B14F-4D97-AF65-F5344CB8AC3E}">
        <p14:creationId xmlns:p14="http://schemas.microsoft.com/office/powerpoint/2010/main" val="335432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B525B0-8FD5-894A-E93C-5CF04E24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t, dessin, cheval&#10;&#10;Description générée automatiquement">
            <a:extLst>
              <a:ext uri="{FF2B5EF4-FFF2-40B4-BE49-F238E27FC236}">
                <a16:creationId xmlns:a16="http://schemas.microsoft.com/office/drawing/2014/main" id="{63391FB5-A93A-F44F-9287-B673503D2D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493" y="279000"/>
            <a:ext cx="767085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553893C-7223-3BE5-D97A-3141AC5B12F8}"/>
              </a:ext>
            </a:extLst>
          </p:cNvPr>
          <p:cNvSpPr txBox="1"/>
          <p:nvPr/>
        </p:nvSpPr>
        <p:spPr>
          <a:xfrm>
            <a:off x="5152914" y="5766099"/>
            <a:ext cx="81865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L'Ânier (1914).</a:t>
            </a:r>
          </a:p>
        </p:txBody>
      </p:sp>
    </p:spTree>
    <p:extLst>
      <p:ext uri="{BB962C8B-B14F-4D97-AF65-F5344CB8AC3E}">
        <p14:creationId xmlns:p14="http://schemas.microsoft.com/office/powerpoint/2010/main" val="193136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76BBE-FD7B-9FA3-A8CB-86C98391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t, peinture, dessin, Peinture artistique&#10;&#10;Description générée automatiquement">
            <a:extLst>
              <a:ext uri="{FF2B5EF4-FFF2-40B4-BE49-F238E27FC236}">
                <a16:creationId xmlns:a16="http://schemas.microsoft.com/office/drawing/2014/main" id="{1354B66A-2EF5-E8A3-FAE8-D1D1EF8BB7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4599" y="189000"/>
            <a:ext cx="5042801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66BF50D-26AC-CFBE-21F7-A73C2A0984EC}"/>
              </a:ext>
            </a:extLst>
          </p:cNvPr>
          <p:cNvSpPr txBox="1"/>
          <p:nvPr/>
        </p:nvSpPr>
        <p:spPr>
          <a:xfrm>
            <a:off x="4181707" y="5277189"/>
            <a:ext cx="45695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Vue dans une ruelle (1914).</a:t>
            </a:r>
          </a:p>
        </p:txBody>
      </p:sp>
    </p:spTree>
    <p:extLst>
      <p:ext uri="{BB962C8B-B14F-4D97-AF65-F5344CB8AC3E}">
        <p14:creationId xmlns:p14="http://schemas.microsoft.com/office/powerpoint/2010/main" val="324615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0D8BF1-C9A5-B5DC-E3E1-E3E0DECBD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ortrait, Visage humain, peinture, art&#10;&#10;Description générée automatiquement">
            <a:extLst>
              <a:ext uri="{FF2B5EF4-FFF2-40B4-BE49-F238E27FC236}">
                <a16:creationId xmlns:a16="http://schemas.microsoft.com/office/drawing/2014/main" id="{230AD2BC-072F-B894-26C0-81B7D6B695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7480" y="189000"/>
            <a:ext cx="4249176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7F0C1E4-0AC6-623D-8750-B20BAF986B8C}"/>
              </a:ext>
            </a:extLst>
          </p:cNvPr>
          <p:cNvSpPr txBox="1"/>
          <p:nvPr/>
        </p:nvSpPr>
        <p:spPr>
          <a:xfrm>
            <a:off x="4619334" y="4850210"/>
            <a:ext cx="34773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Autoportrait (1906).</a:t>
            </a:r>
          </a:p>
        </p:txBody>
      </p:sp>
    </p:spTree>
    <p:extLst>
      <p:ext uri="{BB962C8B-B14F-4D97-AF65-F5344CB8AC3E}">
        <p14:creationId xmlns:p14="http://schemas.microsoft.com/office/powerpoint/2010/main" val="326311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F62CDF-8EDB-4E90-ABA0-08C88E09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einture, art, croquis, dessin&#10;&#10;Description générée automatiquement">
            <a:extLst>
              <a:ext uri="{FF2B5EF4-FFF2-40B4-BE49-F238E27FC236}">
                <a16:creationId xmlns:a16="http://schemas.microsoft.com/office/drawing/2014/main" id="{55BE9CE0-9AEB-DD8A-966D-F307A37697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115" y="279000"/>
            <a:ext cx="766177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717A690-28D4-99D4-312E-AB740E6B568B}"/>
              </a:ext>
            </a:extLst>
          </p:cNvPr>
          <p:cNvSpPr txBox="1"/>
          <p:nvPr/>
        </p:nvSpPr>
        <p:spPr>
          <a:xfrm>
            <a:off x="3770689" y="5348908"/>
            <a:ext cx="68133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/>
              <a:t>Arbre dans un champ de blé (1907).</a:t>
            </a:r>
          </a:p>
        </p:txBody>
      </p:sp>
    </p:spTree>
    <p:extLst>
      <p:ext uri="{BB962C8B-B14F-4D97-AF65-F5344CB8AC3E}">
        <p14:creationId xmlns:p14="http://schemas.microsoft.com/office/powerpoint/2010/main" val="118461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C83B3D-E6D5-C8C8-FA19-6CFAF5A8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arbre, dessin, art&#10;&#10;Description générée automatiquement">
            <a:extLst>
              <a:ext uri="{FF2B5EF4-FFF2-40B4-BE49-F238E27FC236}">
                <a16:creationId xmlns:a16="http://schemas.microsoft.com/office/drawing/2014/main" id="{A900F250-F407-8372-2475-ECC8EF7C2C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5504" y="189000"/>
            <a:ext cx="383715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EB36334-863D-B78E-916A-13DCA002D839}"/>
              </a:ext>
            </a:extLst>
          </p:cNvPr>
          <p:cNvSpPr txBox="1"/>
          <p:nvPr/>
        </p:nvSpPr>
        <p:spPr>
          <a:xfrm>
            <a:off x="4388232" y="-595830"/>
            <a:ext cx="40242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Promenade avec enfant (huile, papier, 1907).</a:t>
            </a:r>
          </a:p>
        </p:txBody>
      </p:sp>
    </p:spTree>
    <p:extLst>
      <p:ext uri="{BB962C8B-B14F-4D97-AF65-F5344CB8AC3E}">
        <p14:creationId xmlns:p14="http://schemas.microsoft.com/office/powerpoint/2010/main" val="274766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CEB32E-6D80-1F49-1F58-8735C6538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t, dessin, Visage humain, personne&#10;&#10;Description générée automatiquement">
            <a:extLst>
              <a:ext uri="{FF2B5EF4-FFF2-40B4-BE49-F238E27FC236}">
                <a16:creationId xmlns:a16="http://schemas.microsoft.com/office/drawing/2014/main" id="{B16F608F-1D5D-334B-A041-A7C9919324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3256" y="189000"/>
            <a:ext cx="4867604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423E974-D8F1-A91C-0C68-738D58C5880D}"/>
              </a:ext>
            </a:extLst>
          </p:cNvPr>
          <p:cNvSpPr txBox="1"/>
          <p:nvPr/>
        </p:nvSpPr>
        <p:spPr>
          <a:xfrm>
            <a:off x="4846995" y="4857556"/>
            <a:ext cx="31519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>
                <a:solidFill>
                  <a:schemeClr val="bg1"/>
                </a:solidFill>
              </a:rPr>
              <a:t>Autoportrait au chapeau (1909).</a:t>
            </a:r>
          </a:p>
        </p:txBody>
      </p:sp>
    </p:spTree>
    <p:extLst>
      <p:ext uri="{BB962C8B-B14F-4D97-AF65-F5344CB8AC3E}">
        <p14:creationId xmlns:p14="http://schemas.microsoft.com/office/powerpoint/2010/main" val="6239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0E4F05-6EBC-1A37-E68A-B7298757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Visage humain, peinture, art, portrait&#10;&#10;Description générée automatiquement">
            <a:extLst>
              <a:ext uri="{FF2B5EF4-FFF2-40B4-BE49-F238E27FC236}">
                <a16:creationId xmlns:a16="http://schemas.microsoft.com/office/drawing/2014/main" id="{205B674C-28D6-0C3D-9184-1BE7BB7709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9182" y="404153"/>
            <a:ext cx="4242426" cy="630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800670A-993A-F1DA-90F4-8859EC804335}"/>
              </a:ext>
            </a:extLst>
          </p:cNvPr>
          <p:cNvSpPr txBox="1"/>
          <p:nvPr/>
        </p:nvSpPr>
        <p:spPr>
          <a:xfrm>
            <a:off x="4677980" y="4884187"/>
            <a:ext cx="2836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Femme de l'artiste au chapeau (1909).</a:t>
            </a:r>
          </a:p>
        </p:txBody>
      </p:sp>
    </p:spTree>
    <p:extLst>
      <p:ext uri="{BB962C8B-B14F-4D97-AF65-F5344CB8AC3E}">
        <p14:creationId xmlns:p14="http://schemas.microsoft.com/office/powerpoint/2010/main" val="246250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E7F2B5-9053-99D3-4251-D88A619E8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paysage&#10;&#10;Description générée automatiquement">
            <a:extLst>
              <a:ext uri="{FF2B5EF4-FFF2-40B4-BE49-F238E27FC236}">
                <a16:creationId xmlns:a16="http://schemas.microsoft.com/office/drawing/2014/main" id="{0AF3FE10-70B8-66DA-35B4-EA2E4E6552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9681" y="279000"/>
            <a:ext cx="868965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205C94-8A5A-A230-D05B-E2E4DDBB7FFF}"/>
              </a:ext>
            </a:extLst>
          </p:cNvPr>
          <p:cNvSpPr txBox="1"/>
          <p:nvPr/>
        </p:nvSpPr>
        <p:spPr>
          <a:xfrm>
            <a:off x="4367605" y="5563337"/>
            <a:ext cx="76271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/>
              <a:t>Champs potagers (1911).</a:t>
            </a:r>
          </a:p>
        </p:txBody>
      </p:sp>
    </p:spTree>
    <p:extLst>
      <p:ext uri="{BB962C8B-B14F-4D97-AF65-F5344CB8AC3E}">
        <p14:creationId xmlns:p14="http://schemas.microsoft.com/office/powerpoint/2010/main" val="17950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DDB55A-630B-4AB9-D808-90462C8C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 moderne, Peinture acrylique&#10;&#10;Description générée automatiquement">
            <a:extLst>
              <a:ext uri="{FF2B5EF4-FFF2-40B4-BE49-F238E27FC236}">
                <a16:creationId xmlns:a16="http://schemas.microsoft.com/office/drawing/2014/main" id="{3DDC69E3-1447-7C72-BFF6-4255D77236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4599" y="189000"/>
            <a:ext cx="5042802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593173-3F89-DD2A-EE01-EBD60F1FB4C6}"/>
              </a:ext>
            </a:extLst>
          </p:cNvPr>
          <p:cNvSpPr txBox="1"/>
          <p:nvPr/>
        </p:nvSpPr>
        <p:spPr>
          <a:xfrm>
            <a:off x="4744122" y="6212800"/>
            <a:ext cx="4303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Ballet russe (1912).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92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0C2980-84B2-21AB-9804-7EEEE5B6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 moderne, dessin&#10;&#10;Description générée automatiquement">
            <a:extLst>
              <a:ext uri="{FF2B5EF4-FFF2-40B4-BE49-F238E27FC236}">
                <a16:creationId xmlns:a16="http://schemas.microsoft.com/office/drawing/2014/main" id="{534FAE6E-839E-BF49-267C-6BF0B6A02E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9173" y="189000"/>
            <a:ext cx="5173654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EA39CA-888A-2891-DF78-1D4E2EF364B7}"/>
              </a:ext>
            </a:extLst>
          </p:cNvPr>
          <p:cNvSpPr txBox="1"/>
          <p:nvPr/>
        </p:nvSpPr>
        <p:spPr>
          <a:xfrm>
            <a:off x="4713254" y="5284005"/>
            <a:ext cx="33908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chemeClr val="bg1"/>
                </a:solidFill>
              </a:rPr>
              <a:t>Hommage à Jean-Sébastien Bach (1912).</a:t>
            </a:r>
          </a:p>
        </p:txBody>
      </p:sp>
    </p:spTree>
    <p:extLst>
      <p:ext uri="{BB962C8B-B14F-4D97-AF65-F5344CB8AC3E}">
        <p14:creationId xmlns:p14="http://schemas.microsoft.com/office/powerpoint/2010/main" val="262772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42767-02E4-4EBB-D426-54CB47AF4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dessin, Peinture acrylique, Peinture artistique&#10;&#10;Description générée automatiquement">
            <a:extLst>
              <a:ext uri="{FF2B5EF4-FFF2-40B4-BE49-F238E27FC236}">
                <a16:creationId xmlns:a16="http://schemas.microsoft.com/office/drawing/2014/main" id="{7D9C96DC-2D7D-C46C-4E6E-B5C26A5B2F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3444" y="189000"/>
            <a:ext cx="6380263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D33BA6-B63B-FF9E-398E-3C4809890B9C}"/>
              </a:ext>
            </a:extLst>
          </p:cNvPr>
          <p:cNvSpPr txBox="1"/>
          <p:nvPr/>
        </p:nvSpPr>
        <p:spPr>
          <a:xfrm>
            <a:off x="4113270" y="5357308"/>
            <a:ext cx="506685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Femme à la veste verte (1913).</a:t>
            </a:r>
          </a:p>
        </p:txBody>
      </p:sp>
    </p:spTree>
    <p:extLst>
      <p:ext uri="{BB962C8B-B14F-4D97-AF65-F5344CB8AC3E}">
        <p14:creationId xmlns:p14="http://schemas.microsoft.com/office/powerpoint/2010/main" val="3503667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B4AF61-9D25-BCF9-5BC4-AA8F6AD55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 moderne, habits&#10;&#10;Description générée automatiquement">
            <a:extLst>
              <a:ext uri="{FF2B5EF4-FFF2-40B4-BE49-F238E27FC236}">
                <a16:creationId xmlns:a16="http://schemas.microsoft.com/office/drawing/2014/main" id="{2C176C57-46B1-E4A2-7119-5B054276C8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696" y="426192"/>
            <a:ext cx="4248000" cy="600561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8984C1-E786-A164-6284-342CB9B95352}"/>
              </a:ext>
            </a:extLst>
          </p:cNvPr>
          <p:cNvSpPr txBox="1"/>
          <p:nvPr/>
        </p:nvSpPr>
        <p:spPr>
          <a:xfrm>
            <a:off x="3611562" y="4787153"/>
            <a:ext cx="49688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Trois Filles avec un chapeau de paille jaune (1913), musée d'Art de La Haye.</a:t>
            </a:r>
          </a:p>
        </p:txBody>
      </p:sp>
    </p:spTree>
    <p:extLst>
      <p:ext uri="{BB962C8B-B14F-4D97-AF65-F5344CB8AC3E}">
        <p14:creationId xmlns:p14="http://schemas.microsoft.com/office/powerpoint/2010/main" val="214139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6F788-A160-3649-E404-6AA1FE566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 artistique, Art moderne, Peinture acrylique&#10;&#10;Description générée automatiquement">
            <a:extLst>
              <a:ext uri="{FF2B5EF4-FFF2-40B4-BE49-F238E27FC236}">
                <a16:creationId xmlns:a16="http://schemas.microsoft.com/office/drawing/2014/main" id="{9DF05CCA-50F6-C9E1-1F9F-9F1A356947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0000" y="189225"/>
            <a:ext cx="8712000" cy="64795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8198BF-44E5-63E9-9765-6144EDBC6157}"/>
              </a:ext>
            </a:extLst>
          </p:cNvPr>
          <p:cNvSpPr txBox="1"/>
          <p:nvPr/>
        </p:nvSpPr>
        <p:spPr>
          <a:xfrm>
            <a:off x="3585883" y="5842337"/>
            <a:ext cx="84232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chemeClr val="bg1"/>
                </a:solidFill>
              </a:rPr>
              <a:t>Jeunes Filles sous les arbres (1914).</a:t>
            </a:r>
          </a:p>
        </p:txBody>
      </p:sp>
    </p:spTree>
    <p:extLst>
      <p:ext uri="{BB962C8B-B14F-4D97-AF65-F5344CB8AC3E}">
        <p14:creationId xmlns:p14="http://schemas.microsoft.com/office/powerpoint/2010/main" val="1052744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831730-6A9D-AD68-6845-0E5109C3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Peinture artistique&#10;&#10;Description générée automatiquement">
            <a:extLst>
              <a:ext uri="{FF2B5EF4-FFF2-40B4-BE49-F238E27FC236}">
                <a16:creationId xmlns:a16="http://schemas.microsoft.com/office/drawing/2014/main" id="{BE1CD2BA-BBB5-494B-6F7B-270308A825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3287" y="279000"/>
            <a:ext cx="742367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AC2B2F8-344F-E94C-231E-ACE50E92C0AA}"/>
              </a:ext>
            </a:extLst>
          </p:cNvPr>
          <p:cNvSpPr txBox="1"/>
          <p:nvPr/>
        </p:nvSpPr>
        <p:spPr>
          <a:xfrm>
            <a:off x="2962567" y="5698459"/>
            <a:ext cx="824690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Paysage des environs de Hammamet (1914).</a:t>
            </a:r>
          </a:p>
        </p:txBody>
      </p:sp>
    </p:spTree>
    <p:extLst>
      <p:ext uri="{BB962C8B-B14F-4D97-AF65-F5344CB8AC3E}">
        <p14:creationId xmlns:p14="http://schemas.microsoft.com/office/powerpoint/2010/main" val="1534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013A5-E662-325B-69C1-24A6FC7E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croquis&#10;&#10;Description générée automatiquement">
            <a:extLst>
              <a:ext uri="{FF2B5EF4-FFF2-40B4-BE49-F238E27FC236}">
                <a16:creationId xmlns:a16="http://schemas.microsoft.com/office/drawing/2014/main" id="{4EC938C8-0312-E7A4-BA92-A7ABD74CE7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000" y="264933"/>
            <a:ext cx="5652000" cy="632813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EA0B81-B50F-EF1E-5D91-D33B5CE75898}"/>
              </a:ext>
            </a:extLst>
          </p:cNvPr>
          <p:cNvSpPr txBox="1"/>
          <p:nvPr/>
        </p:nvSpPr>
        <p:spPr>
          <a:xfrm>
            <a:off x="4184724" y="6314739"/>
            <a:ext cx="775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Portrait aux pommes - 1909</a:t>
            </a:r>
          </a:p>
        </p:txBody>
      </p:sp>
    </p:spTree>
    <p:extLst>
      <p:ext uri="{BB962C8B-B14F-4D97-AF65-F5344CB8AC3E}">
        <p14:creationId xmlns:p14="http://schemas.microsoft.com/office/powerpoint/2010/main" val="318658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809A1F-3682-70BA-DE38-EA76B9FB2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habits&#10;&#10;Description générée automatiquement">
            <a:extLst>
              <a:ext uri="{FF2B5EF4-FFF2-40B4-BE49-F238E27FC236}">
                <a16:creationId xmlns:a16="http://schemas.microsoft.com/office/drawing/2014/main" id="{4FEDC472-7CC8-F586-F548-48D102E47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597" y="351000"/>
            <a:ext cx="5058180" cy="615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EAE058-D9D8-041A-8F61-FF5F2FF431B6}"/>
              </a:ext>
            </a:extLst>
          </p:cNvPr>
          <p:cNvSpPr txBox="1"/>
          <p:nvPr/>
        </p:nvSpPr>
        <p:spPr>
          <a:xfrm>
            <a:off x="3428597" y="6378244"/>
            <a:ext cx="80643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Femme Avec Parasol Faisant Les Vitres</a:t>
            </a:r>
          </a:p>
        </p:txBody>
      </p:sp>
    </p:spTree>
    <p:extLst>
      <p:ext uri="{BB962C8B-B14F-4D97-AF65-F5344CB8AC3E}">
        <p14:creationId xmlns:p14="http://schemas.microsoft.com/office/powerpoint/2010/main" val="56324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42F9B-D489-1493-E558-4390E1AE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Arts visuels, Art moderne&#10;&#10;Description générée automatiquement">
            <a:extLst>
              <a:ext uri="{FF2B5EF4-FFF2-40B4-BE49-F238E27FC236}">
                <a16:creationId xmlns:a16="http://schemas.microsoft.com/office/drawing/2014/main" id="{11164063-7E9F-8C12-3B95-F1746C5C9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4595" y="507334"/>
            <a:ext cx="6984000" cy="57781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065A47-ECF7-4512-16CB-E4CF6980A73A}"/>
              </a:ext>
            </a:extLst>
          </p:cNvPr>
          <p:cNvSpPr txBox="1"/>
          <p:nvPr/>
        </p:nvSpPr>
        <p:spPr>
          <a:xfrm>
            <a:off x="3073706" y="6202495"/>
            <a:ext cx="8152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boutique de mode, 1914, August Macke</a:t>
            </a:r>
          </a:p>
        </p:txBody>
      </p:sp>
    </p:spTree>
    <p:extLst>
      <p:ext uri="{BB962C8B-B14F-4D97-AF65-F5344CB8AC3E}">
        <p14:creationId xmlns:p14="http://schemas.microsoft.com/office/powerpoint/2010/main" val="308560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20059-5FFD-A3C6-C09B-246B4B87D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Visage humain, habits, dessin&#10;&#10;Description générée automatiquement">
            <a:extLst>
              <a:ext uri="{FF2B5EF4-FFF2-40B4-BE49-F238E27FC236}">
                <a16:creationId xmlns:a16="http://schemas.microsoft.com/office/drawing/2014/main" id="{CFC4C816-7AEB-BA51-B272-ACF14123C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0509" y="261000"/>
            <a:ext cx="5013705" cy="633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5355A4-6F94-1F43-C82A-A0B0759A92D3}"/>
              </a:ext>
            </a:extLst>
          </p:cNvPr>
          <p:cNvSpPr txBox="1"/>
          <p:nvPr/>
        </p:nvSpPr>
        <p:spPr>
          <a:xfrm>
            <a:off x="2605260" y="6257581"/>
            <a:ext cx="7937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Fille blonde avec poupée, 1910, August Macke</a:t>
            </a:r>
          </a:p>
        </p:txBody>
      </p:sp>
    </p:spTree>
    <p:extLst>
      <p:ext uri="{BB962C8B-B14F-4D97-AF65-F5344CB8AC3E}">
        <p14:creationId xmlns:p14="http://schemas.microsoft.com/office/powerpoint/2010/main" val="2190834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F7AE1-5DF4-74DF-4011-8EF9E4B6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Peinture artistique&#10;&#10;Description générée automatiquement">
            <a:extLst>
              <a:ext uri="{FF2B5EF4-FFF2-40B4-BE49-F238E27FC236}">
                <a16:creationId xmlns:a16="http://schemas.microsoft.com/office/drawing/2014/main" id="{FADDC7BA-F496-9853-1016-319035E621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2563" y="353098"/>
            <a:ext cx="7786874" cy="584333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8A05F2-80F4-A3C1-DC6D-54A21C694C7D}"/>
              </a:ext>
            </a:extLst>
          </p:cNvPr>
          <p:cNvSpPr txBox="1"/>
          <p:nvPr/>
        </p:nvSpPr>
        <p:spPr>
          <a:xfrm>
            <a:off x="2202563" y="5894024"/>
            <a:ext cx="76685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Jeune fille avec des poissons dans un grand récipient de verre, 1914, August Macke,</a:t>
            </a:r>
          </a:p>
        </p:txBody>
      </p:sp>
    </p:spTree>
    <p:extLst>
      <p:ext uri="{BB962C8B-B14F-4D97-AF65-F5344CB8AC3E}">
        <p14:creationId xmlns:p14="http://schemas.microsoft.com/office/powerpoint/2010/main" val="330105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818318-24FB-BCA3-6D95-84CE139F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s visuels, art, Art moderne&#10;&#10;Description générée automatiquement">
            <a:extLst>
              <a:ext uri="{FF2B5EF4-FFF2-40B4-BE49-F238E27FC236}">
                <a16:creationId xmlns:a16="http://schemas.microsoft.com/office/drawing/2014/main" id="{7C1072C9-4BAD-7097-ADBD-D87C840B1D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7087" y="279000"/>
            <a:ext cx="495782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72A924-12AA-8916-2346-2C47DAF1FB68}"/>
              </a:ext>
            </a:extLst>
          </p:cNvPr>
          <p:cNvSpPr txBox="1"/>
          <p:nvPr/>
        </p:nvSpPr>
        <p:spPr>
          <a:xfrm>
            <a:off x="2759665" y="6117335"/>
            <a:ext cx="6672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Grande vitrine lumineuse, 1912, August Macke, </a:t>
            </a:r>
          </a:p>
        </p:txBody>
      </p:sp>
    </p:spTree>
    <p:extLst>
      <p:ext uri="{BB962C8B-B14F-4D97-AF65-F5344CB8AC3E}">
        <p14:creationId xmlns:p14="http://schemas.microsoft.com/office/powerpoint/2010/main" val="199315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63C69D-351E-3C0C-B84B-000B071E4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 moderne, Peinture artistique, Peinture acrylique, peinture&#10;&#10;Description générée automatiquement">
            <a:extLst>
              <a:ext uri="{FF2B5EF4-FFF2-40B4-BE49-F238E27FC236}">
                <a16:creationId xmlns:a16="http://schemas.microsoft.com/office/drawing/2014/main" id="{79E5E884-AABE-0C69-A7EF-DACE414CB2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1074" y="393008"/>
            <a:ext cx="8129852" cy="607198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D2BA80-17D2-61E4-8DC0-3EAC6132F2AE}"/>
              </a:ext>
            </a:extLst>
          </p:cNvPr>
          <p:cNvSpPr txBox="1"/>
          <p:nvPr/>
        </p:nvSpPr>
        <p:spPr>
          <a:xfrm>
            <a:off x="2809302" y="6167535"/>
            <a:ext cx="8637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Jeunes filles sous les arbres, 1914, August Macke</a:t>
            </a:r>
          </a:p>
        </p:txBody>
      </p:sp>
    </p:spTree>
    <p:extLst>
      <p:ext uri="{BB962C8B-B14F-4D97-AF65-F5344CB8AC3E}">
        <p14:creationId xmlns:p14="http://schemas.microsoft.com/office/powerpoint/2010/main" val="1082141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518598-F1E6-5F48-D4D4-A6CABCC82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dessin, illustration, Œuvre d’art&#10;&#10;Description générée automatiquement">
            <a:extLst>
              <a:ext uri="{FF2B5EF4-FFF2-40B4-BE49-F238E27FC236}">
                <a16:creationId xmlns:a16="http://schemas.microsoft.com/office/drawing/2014/main" id="{7BFEC2FE-057B-4744-6919-8209F1147E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1333" y="279000"/>
            <a:ext cx="458181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205C431-E605-7621-49B3-02C650F1AE27}"/>
              </a:ext>
            </a:extLst>
          </p:cNvPr>
          <p:cNvSpPr txBox="1"/>
          <p:nvPr/>
        </p:nvSpPr>
        <p:spPr>
          <a:xfrm>
            <a:off x="3944039" y="6169446"/>
            <a:ext cx="5321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L’aventure du Cavalier bleu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0867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967E7A-530E-137B-542B-44D9C0D73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peinture, art, cheval&#10;&#10;Description générée automatiquement">
            <a:extLst>
              <a:ext uri="{FF2B5EF4-FFF2-40B4-BE49-F238E27FC236}">
                <a16:creationId xmlns:a16="http://schemas.microsoft.com/office/drawing/2014/main" id="{740C6475-1BA4-0576-7B95-DB0915392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658" y="145832"/>
            <a:ext cx="860068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E4E9EE-A566-6AD3-15B7-3880BB9B653E}"/>
              </a:ext>
            </a:extLst>
          </p:cNvPr>
          <p:cNvSpPr txBox="1"/>
          <p:nvPr/>
        </p:nvSpPr>
        <p:spPr>
          <a:xfrm>
            <a:off x="4175392" y="6214999"/>
            <a:ext cx="6907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Native Americans on </a:t>
            </a:r>
            <a:r>
              <a:rPr lang="fr-FR" sz="2400" b="1" dirty="0" err="1">
                <a:solidFill>
                  <a:srgbClr val="FFFF00"/>
                </a:solidFill>
              </a:rPr>
              <a:t>Horses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92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FE7874-2396-A3BF-99F8-2486B78B1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einture artistique, dessin, Art moderne&#10;&#10;Description générée automatiquement">
            <a:extLst>
              <a:ext uri="{FF2B5EF4-FFF2-40B4-BE49-F238E27FC236}">
                <a16:creationId xmlns:a16="http://schemas.microsoft.com/office/drawing/2014/main" id="{A178B5CC-F553-1B36-CC1F-7180D185F3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377" y="549000"/>
            <a:ext cx="7564800" cy="576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FC6046-7239-7F37-C77A-41111A4DBAC5}"/>
              </a:ext>
            </a:extLst>
          </p:cNvPr>
          <p:cNvSpPr txBox="1"/>
          <p:nvPr/>
        </p:nvSpPr>
        <p:spPr>
          <a:xfrm>
            <a:off x="2566929" y="6187815"/>
            <a:ext cx="82846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 </a:t>
            </a:r>
            <a:r>
              <a:rPr lang="fr-FR" sz="2400" b="1" dirty="0">
                <a:solidFill>
                  <a:srgbClr val="FFFF00"/>
                </a:solidFill>
              </a:rPr>
              <a:t>Terrasse de la maison de campagne à Saint-Germain </a:t>
            </a:r>
          </a:p>
        </p:txBody>
      </p:sp>
    </p:spTree>
    <p:extLst>
      <p:ext uri="{BB962C8B-B14F-4D97-AF65-F5344CB8AC3E}">
        <p14:creationId xmlns:p14="http://schemas.microsoft.com/office/powerpoint/2010/main" val="107410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39AAA47-C949-6716-300C-9214D35A5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plante, art&#10;&#10;Description générée automatiquement">
            <a:extLst>
              <a:ext uri="{FF2B5EF4-FFF2-40B4-BE49-F238E27FC236}">
                <a16:creationId xmlns:a16="http://schemas.microsoft.com/office/drawing/2014/main" id="{E77D65C8-D080-3A06-935A-FBA32798B1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5749" y="1322732"/>
            <a:ext cx="6459171" cy="5112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E04AEC0-D842-2A7F-4442-8B9BE87856FC}"/>
              </a:ext>
            </a:extLst>
          </p:cNvPr>
          <p:cNvSpPr txBox="1"/>
          <p:nvPr/>
        </p:nvSpPr>
        <p:spPr>
          <a:xfrm>
            <a:off x="1266939" y="130023"/>
            <a:ext cx="93753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</a:t>
            </a:r>
            <a:r>
              <a:rPr lang="fr-FR" sz="3200" b="1" dirty="0" err="1">
                <a:solidFill>
                  <a:srgbClr val="FFFF00"/>
                </a:solidFill>
              </a:rPr>
              <a:t>SuggestIon</a:t>
            </a:r>
            <a:r>
              <a:rPr lang="fr-FR" sz="3200" b="1" dirty="0">
                <a:solidFill>
                  <a:srgbClr val="FFFF00"/>
                </a:solidFill>
              </a:rPr>
              <a:t>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F68ED25-6508-26C6-ABDC-95AC0B3BE510}"/>
              </a:ext>
            </a:extLst>
          </p:cNvPr>
          <p:cNvSpPr txBox="1"/>
          <p:nvPr/>
        </p:nvSpPr>
        <p:spPr>
          <a:xfrm>
            <a:off x="143220" y="670378"/>
            <a:ext cx="10421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Le Peintre August  Macke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09F0C5D-D473-EFE4-0DC3-8C7762830DD2}"/>
              </a:ext>
            </a:extLst>
          </p:cNvPr>
          <p:cNvSpPr txBox="1"/>
          <p:nvPr/>
        </p:nvSpPr>
        <p:spPr>
          <a:xfrm>
            <a:off x="7777908" y="2963537"/>
            <a:ext cx="41203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3DF77CB-C21B-1500-A541-B3DCD3E2D36A}"/>
              </a:ext>
            </a:extLst>
          </p:cNvPr>
          <p:cNvSpPr txBox="1"/>
          <p:nvPr/>
        </p:nvSpPr>
        <p:spPr>
          <a:xfrm>
            <a:off x="9068525" y="4700365"/>
            <a:ext cx="3995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75067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heel spokes="1"/>
      </p:transition>
    </mc:Choice>
    <mc:Fallback>
      <p:transition spd="slow" advClick="0" advTm="8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385</Words>
  <Application>Microsoft Office PowerPoint</Application>
  <PresentationFormat>Grand écran</PresentationFormat>
  <Paragraphs>62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2024-11-01T08:30:48Z</dcterms:created>
  <dcterms:modified xsi:type="dcterms:W3CDTF">2024-12-15T09:01:36Z</dcterms:modified>
</cp:coreProperties>
</file>