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7"/>
  </p:notesMasterIdLst>
  <p:sldIdLst>
    <p:sldId id="256" r:id="rId2"/>
    <p:sldId id="305" r:id="rId3"/>
    <p:sldId id="302" r:id="rId4"/>
    <p:sldId id="306" r:id="rId5"/>
    <p:sldId id="308" r:id="rId6"/>
    <p:sldId id="310" r:id="rId7"/>
    <p:sldId id="311" r:id="rId8"/>
    <p:sldId id="312" r:id="rId9"/>
    <p:sldId id="313" r:id="rId10"/>
    <p:sldId id="314" r:id="rId11"/>
    <p:sldId id="315" r:id="rId12"/>
    <p:sldId id="316" r:id="rId13"/>
    <p:sldId id="317" r:id="rId14"/>
    <p:sldId id="319" r:id="rId15"/>
    <p:sldId id="320" r:id="rId16"/>
    <p:sldId id="321" r:id="rId17"/>
    <p:sldId id="322" r:id="rId18"/>
    <p:sldId id="323" r:id="rId19"/>
    <p:sldId id="324" r:id="rId20"/>
    <p:sldId id="325" r:id="rId21"/>
    <p:sldId id="326" r:id="rId22"/>
    <p:sldId id="327" r:id="rId23"/>
    <p:sldId id="328" r:id="rId24"/>
    <p:sldId id="349" r:id="rId25"/>
    <p:sldId id="329" r:id="rId26"/>
    <p:sldId id="330" r:id="rId27"/>
    <p:sldId id="331" r:id="rId28"/>
    <p:sldId id="332" r:id="rId29"/>
    <p:sldId id="350" r:id="rId30"/>
    <p:sldId id="333" r:id="rId31"/>
    <p:sldId id="334" r:id="rId32"/>
    <p:sldId id="335" r:id="rId33"/>
    <p:sldId id="336" r:id="rId34"/>
    <p:sldId id="337" r:id="rId35"/>
    <p:sldId id="338" r:id="rId36"/>
    <p:sldId id="339" r:id="rId37"/>
    <p:sldId id="340" r:id="rId38"/>
    <p:sldId id="341" r:id="rId39"/>
    <p:sldId id="342" r:id="rId40"/>
    <p:sldId id="343" r:id="rId41"/>
    <p:sldId id="346" r:id="rId42"/>
    <p:sldId id="344" r:id="rId43"/>
    <p:sldId id="347" r:id="rId44"/>
    <p:sldId id="348" r:id="rId45"/>
    <p:sldId id="288" r:id="rId46"/>
  </p:sldIdLst>
  <p:sldSz cx="6119813" cy="3459163"/>
  <p:notesSz cx="6858000" cy="9144000"/>
  <p:embeddedFontLst>
    <p:embeddedFont>
      <p:font typeface="Algerian" panose="04020705040A02060702" pitchFamily="82" charset="0"/>
      <p:regular r:id="rId48"/>
    </p:embeddedFont>
    <p:embeddedFont>
      <p:font typeface="Andy" panose="020B0604020202020204" charset="0"/>
      <p:bold r:id="rId49"/>
    </p:embeddedFont>
    <p:embeddedFont>
      <p:font typeface="Brush738 BT" panose="03060802040406070304"/>
      <p:regular r:id="rId50"/>
    </p:embeddedFont>
    <p:embeddedFont>
      <p:font typeface="Calibri" panose="020F0502020204030204" pitchFamily="34" charset="0"/>
      <p:regular r:id="rId51"/>
      <p:bold r:id="rId52"/>
      <p:italic r:id="rId53"/>
      <p:boldItalic r:id="rId54"/>
    </p:embeddedFont>
  </p:embeddedFontLst>
  <p:defaultTextStyle>
    <a:defPPr>
      <a:defRPr lang="fr-FR"/>
    </a:defPPr>
    <a:lvl1pPr algn="l" defTabSz="546702" rtl="0" fontAlgn="base">
      <a:spcBef>
        <a:spcPct val="0"/>
      </a:spcBef>
      <a:spcAft>
        <a:spcPct val="0"/>
      </a:spcAft>
      <a:defRPr sz="1097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273351" indent="-79855" algn="l" defTabSz="546702" rtl="0" fontAlgn="base">
      <a:spcBef>
        <a:spcPct val="0"/>
      </a:spcBef>
      <a:spcAft>
        <a:spcPct val="0"/>
      </a:spcAft>
      <a:defRPr sz="1097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546702" indent="-160734" algn="l" defTabSz="546702" rtl="0" fontAlgn="base">
      <a:spcBef>
        <a:spcPct val="0"/>
      </a:spcBef>
      <a:spcAft>
        <a:spcPct val="0"/>
      </a:spcAft>
      <a:defRPr sz="1097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820053" indent="-240590" algn="l" defTabSz="546702" rtl="0" fontAlgn="base">
      <a:spcBef>
        <a:spcPct val="0"/>
      </a:spcBef>
      <a:spcAft>
        <a:spcPct val="0"/>
      </a:spcAft>
      <a:defRPr sz="1097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093403" indent="-321469" algn="l" defTabSz="546702" rtl="0" fontAlgn="base">
      <a:spcBef>
        <a:spcPct val="0"/>
      </a:spcBef>
      <a:spcAft>
        <a:spcPct val="0"/>
      </a:spcAft>
      <a:defRPr sz="1097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1474252" algn="l" defTabSz="589701" rtl="0" eaLnBrk="1" latinLnBrk="0" hangingPunct="1">
      <a:defRPr sz="1097"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1769102" algn="l" defTabSz="589701" rtl="0" eaLnBrk="1" latinLnBrk="0" hangingPunct="1">
      <a:defRPr sz="1097"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2063953" algn="l" defTabSz="589701" rtl="0" eaLnBrk="1" latinLnBrk="0" hangingPunct="1">
      <a:defRPr sz="1097"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2358804" algn="l" defTabSz="589701" rtl="0" eaLnBrk="1" latinLnBrk="0" hangingPunct="1">
      <a:defRPr sz="1097"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UItgJIHb61Fg66noYCSrVA==" hashData="+2qGPN+FhX4YC1s+aPfsFIRMebyZ/Z8M2Jgk2FZ7kHBcAb1I3/whD1H9HnFj3Zxov9PA3GWXu1cx9H9a/2iRlw=="/>
  <p:extLst>
    <p:ext uri="{EFAFB233-063F-42B5-8137-9DF3F51BA10A}">
      <p15:sldGuideLst xmlns:p15="http://schemas.microsoft.com/office/powerpoint/2012/main">
        <p15:guide id="1" orient="horz" pos="1090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33" autoAdjust="0"/>
    <p:restoredTop sz="94660"/>
  </p:normalViewPr>
  <p:slideViewPr>
    <p:cSldViewPr>
      <p:cViewPr varScale="1">
        <p:scale>
          <a:sx n="135" d="100"/>
          <a:sy n="135" d="100"/>
        </p:scale>
        <p:origin x="948" y="75"/>
      </p:cViewPr>
      <p:guideLst>
        <p:guide orient="horz" pos="1090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font" Target="fonts/font3.fntdata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6.fntdata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2.fntdata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1.fntdata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4.fntdata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80BEBA-8576-4112-974F-364F72208E01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700088" y="1143000"/>
            <a:ext cx="54578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C6A490-60F3-4A04-AFFF-3E308CFB7C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92725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76107" rtl="0" eaLnBrk="1" latinLnBrk="0" hangingPunct="1">
      <a:defRPr sz="887" kern="1200">
        <a:solidFill>
          <a:schemeClr val="tx1"/>
        </a:solidFill>
        <a:latin typeface="+mn-lt"/>
        <a:ea typeface="+mn-ea"/>
        <a:cs typeface="+mn-cs"/>
      </a:defRPr>
    </a:lvl1pPr>
    <a:lvl2pPr marL="338054" algn="l" defTabSz="676107" rtl="0" eaLnBrk="1" latinLnBrk="0" hangingPunct="1">
      <a:defRPr sz="887" kern="1200">
        <a:solidFill>
          <a:schemeClr val="tx1"/>
        </a:solidFill>
        <a:latin typeface="+mn-lt"/>
        <a:ea typeface="+mn-ea"/>
        <a:cs typeface="+mn-cs"/>
      </a:defRPr>
    </a:lvl2pPr>
    <a:lvl3pPr marL="676107" algn="l" defTabSz="676107" rtl="0" eaLnBrk="1" latinLnBrk="0" hangingPunct="1">
      <a:defRPr sz="887" kern="1200">
        <a:solidFill>
          <a:schemeClr val="tx1"/>
        </a:solidFill>
        <a:latin typeface="+mn-lt"/>
        <a:ea typeface="+mn-ea"/>
        <a:cs typeface="+mn-cs"/>
      </a:defRPr>
    </a:lvl3pPr>
    <a:lvl4pPr marL="1014161" algn="l" defTabSz="676107" rtl="0" eaLnBrk="1" latinLnBrk="0" hangingPunct="1">
      <a:defRPr sz="887" kern="1200">
        <a:solidFill>
          <a:schemeClr val="tx1"/>
        </a:solidFill>
        <a:latin typeface="+mn-lt"/>
        <a:ea typeface="+mn-ea"/>
        <a:cs typeface="+mn-cs"/>
      </a:defRPr>
    </a:lvl4pPr>
    <a:lvl5pPr marL="1352215" algn="l" defTabSz="676107" rtl="0" eaLnBrk="1" latinLnBrk="0" hangingPunct="1">
      <a:defRPr sz="887" kern="1200">
        <a:solidFill>
          <a:schemeClr val="tx1"/>
        </a:solidFill>
        <a:latin typeface="+mn-lt"/>
        <a:ea typeface="+mn-ea"/>
        <a:cs typeface="+mn-cs"/>
      </a:defRPr>
    </a:lvl5pPr>
    <a:lvl6pPr marL="1690268" algn="l" defTabSz="676107" rtl="0" eaLnBrk="1" latinLnBrk="0" hangingPunct="1">
      <a:defRPr sz="887" kern="1200">
        <a:solidFill>
          <a:schemeClr val="tx1"/>
        </a:solidFill>
        <a:latin typeface="+mn-lt"/>
        <a:ea typeface="+mn-ea"/>
        <a:cs typeface="+mn-cs"/>
      </a:defRPr>
    </a:lvl6pPr>
    <a:lvl7pPr marL="2028322" algn="l" defTabSz="676107" rtl="0" eaLnBrk="1" latinLnBrk="0" hangingPunct="1">
      <a:defRPr sz="887" kern="1200">
        <a:solidFill>
          <a:schemeClr val="tx1"/>
        </a:solidFill>
        <a:latin typeface="+mn-lt"/>
        <a:ea typeface="+mn-ea"/>
        <a:cs typeface="+mn-cs"/>
      </a:defRPr>
    </a:lvl7pPr>
    <a:lvl8pPr marL="2366376" algn="l" defTabSz="676107" rtl="0" eaLnBrk="1" latinLnBrk="0" hangingPunct="1">
      <a:defRPr sz="887" kern="1200">
        <a:solidFill>
          <a:schemeClr val="tx1"/>
        </a:solidFill>
        <a:latin typeface="+mn-lt"/>
        <a:ea typeface="+mn-ea"/>
        <a:cs typeface="+mn-cs"/>
      </a:defRPr>
    </a:lvl8pPr>
    <a:lvl9pPr marL="2704429" algn="l" defTabSz="676107" rtl="0" eaLnBrk="1" latinLnBrk="0" hangingPunct="1">
      <a:defRPr sz="88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7" y="1074584"/>
            <a:ext cx="5201841" cy="741478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3" y="1960194"/>
            <a:ext cx="4283869" cy="88400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132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265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39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531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664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796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929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5062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D1F529-3C61-4DEE-92BD-6A826FE69C12}" type="datetimeFigureOut">
              <a:rPr lang="fr-FR"/>
              <a:pPr>
                <a:defRPr/>
              </a:pPr>
              <a:t>29/08/2024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2EA3B6-6EBD-462A-A868-93E65C79612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220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E91A5-EC96-45F9-AF40-6138AC9CCE31}" type="datetimeFigureOut">
              <a:rPr lang="fr-FR"/>
              <a:pPr>
                <a:defRPr/>
              </a:pPr>
              <a:t>29/08/2024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9499C-4E23-4F17-A2DC-ECE1F9E2082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75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4" y="2222833"/>
            <a:ext cx="5201841" cy="687028"/>
          </a:xfrm>
        </p:spPr>
        <p:txBody>
          <a:bodyPr anchor="t"/>
          <a:lstStyle>
            <a:lvl1pPr algn="l">
              <a:defRPr sz="2731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4" y="1466142"/>
            <a:ext cx="5201841" cy="756692"/>
          </a:xfrm>
        </p:spPr>
        <p:txBody>
          <a:bodyPr anchor="b"/>
          <a:lstStyle>
            <a:lvl1pPr marL="0" indent="0">
              <a:buNone/>
              <a:defRPr sz="1328">
                <a:solidFill>
                  <a:schemeClr val="tx1">
                    <a:tint val="75000"/>
                  </a:schemeClr>
                </a:solidFill>
              </a:defRPr>
            </a:lvl1pPr>
            <a:lvl2pPr marL="313282" indent="0">
              <a:buNone/>
              <a:defRPr sz="1254">
                <a:solidFill>
                  <a:schemeClr val="tx1">
                    <a:tint val="75000"/>
                  </a:schemeClr>
                </a:solidFill>
              </a:defRPr>
            </a:lvl2pPr>
            <a:lvl3pPr marL="626564" indent="0">
              <a:buNone/>
              <a:defRPr sz="1107">
                <a:solidFill>
                  <a:schemeClr val="tx1">
                    <a:tint val="75000"/>
                  </a:schemeClr>
                </a:solidFill>
              </a:defRPr>
            </a:lvl3pPr>
            <a:lvl4pPr marL="939844" indent="0">
              <a:buNone/>
              <a:defRPr sz="960">
                <a:solidFill>
                  <a:schemeClr val="tx1">
                    <a:tint val="75000"/>
                  </a:schemeClr>
                </a:solidFill>
              </a:defRPr>
            </a:lvl4pPr>
            <a:lvl5pPr marL="1253125" indent="0">
              <a:buNone/>
              <a:defRPr sz="960">
                <a:solidFill>
                  <a:schemeClr val="tx1">
                    <a:tint val="75000"/>
                  </a:schemeClr>
                </a:solidFill>
              </a:defRPr>
            </a:lvl5pPr>
            <a:lvl6pPr marL="1566407" indent="0">
              <a:buNone/>
              <a:defRPr sz="960">
                <a:solidFill>
                  <a:schemeClr val="tx1">
                    <a:tint val="75000"/>
                  </a:schemeClr>
                </a:solidFill>
              </a:defRPr>
            </a:lvl6pPr>
            <a:lvl7pPr marL="1879689" indent="0">
              <a:buNone/>
              <a:defRPr sz="960">
                <a:solidFill>
                  <a:schemeClr val="tx1">
                    <a:tint val="75000"/>
                  </a:schemeClr>
                </a:solidFill>
              </a:defRPr>
            </a:lvl7pPr>
            <a:lvl8pPr marL="2192971" indent="0">
              <a:buNone/>
              <a:defRPr sz="960">
                <a:solidFill>
                  <a:schemeClr val="tx1">
                    <a:tint val="75000"/>
                  </a:schemeClr>
                </a:solidFill>
              </a:defRPr>
            </a:lvl8pPr>
            <a:lvl9pPr marL="2506252" indent="0">
              <a:buNone/>
              <a:defRPr sz="9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611C8-1D43-443E-9BF0-CA2008C0C636}" type="datetimeFigureOut">
              <a:rPr lang="fr-FR"/>
              <a:pPr>
                <a:defRPr/>
              </a:pPr>
              <a:t>29/08/2024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15A68-DEAA-418D-994D-541E5353BED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1106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1" y="807140"/>
            <a:ext cx="2702918" cy="2282888"/>
          </a:xfrm>
        </p:spPr>
        <p:txBody>
          <a:bodyPr/>
          <a:lstStyle>
            <a:lvl1pPr>
              <a:defRPr sz="1919"/>
            </a:lvl1pPr>
            <a:lvl2pPr>
              <a:defRPr sz="1624"/>
            </a:lvl2pPr>
            <a:lvl3pPr>
              <a:defRPr sz="1328"/>
            </a:lvl3pPr>
            <a:lvl4pPr>
              <a:defRPr sz="1254"/>
            </a:lvl4pPr>
            <a:lvl5pPr>
              <a:defRPr sz="1254"/>
            </a:lvl5pPr>
            <a:lvl6pPr>
              <a:defRPr sz="1254"/>
            </a:lvl6pPr>
            <a:lvl7pPr>
              <a:defRPr sz="1254"/>
            </a:lvl7pPr>
            <a:lvl8pPr>
              <a:defRPr sz="1254"/>
            </a:lvl8pPr>
            <a:lvl9pPr>
              <a:defRPr sz="125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5" y="807140"/>
            <a:ext cx="2702918" cy="2282888"/>
          </a:xfrm>
        </p:spPr>
        <p:txBody>
          <a:bodyPr/>
          <a:lstStyle>
            <a:lvl1pPr>
              <a:defRPr sz="1919"/>
            </a:lvl1pPr>
            <a:lvl2pPr>
              <a:defRPr sz="1624"/>
            </a:lvl2pPr>
            <a:lvl3pPr>
              <a:defRPr sz="1328"/>
            </a:lvl3pPr>
            <a:lvl4pPr>
              <a:defRPr sz="1254"/>
            </a:lvl4pPr>
            <a:lvl5pPr>
              <a:defRPr sz="1254"/>
            </a:lvl5pPr>
            <a:lvl6pPr>
              <a:defRPr sz="1254"/>
            </a:lvl6pPr>
            <a:lvl7pPr>
              <a:defRPr sz="1254"/>
            </a:lvl7pPr>
            <a:lvl8pPr>
              <a:defRPr sz="1254"/>
            </a:lvl8pPr>
            <a:lvl9pPr>
              <a:defRPr sz="125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88502-9EDF-4302-BD01-C1D425A18F5A}" type="datetimeFigureOut">
              <a:rPr lang="fr-FR"/>
              <a:pPr>
                <a:defRPr/>
              </a:pPr>
              <a:t>29/08/2024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FD48B-7F76-41D3-8482-A222D531D46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02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4308"/>
            <a:ext cx="2703980" cy="322695"/>
          </a:xfrm>
        </p:spPr>
        <p:txBody>
          <a:bodyPr anchor="b"/>
          <a:lstStyle>
            <a:lvl1pPr marL="0" indent="0">
              <a:buNone/>
              <a:defRPr sz="1624" b="1"/>
            </a:lvl1pPr>
            <a:lvl2pPr marL="313282" indent="0">
              <a:buNone/>
              <a:defRPr sz="1328" b="1"/>
            </a:lvl2pPr>
            <a:lvl3pPr marL="626564" indent="0">
              <a:buNone/>
              <a:defRPr sz="1254" b="1"/>
            </a:lvl3pPr>
            <a:lvl4pPr marL="939844" indent="0">
              <a:buNone/>
              <a:defRPr sz="1107" b="1"/>
            </a:lvl4pPr>
            <a:lvl5pPr marL="1253125" indent="0">
              <a:buNone/>
              <a:defRPr sz="1107" b="1"/>
            </a:lvl5pPr>
            <a:lvl6pPr marL="1566407" indent="0">
              <a:buNone/>
              <a:defRPr sz="1107" b="1"/>
            </a:lvl6pPr>
            <a:lvl7pPr marL="1879689" indent="0">
              <a:buNone/>
              <a:defRPr sz="1107" b="1"/>
            </a:lvl7pPr>
            <a:lvl8pPr marL="2192971" indent="0">
              <a:buNone/>
              <a:defRPr sz="1107" b="1"/>
            </a:lvl8pPr>
            <a:lvl9pPr marL="2506252" indent="0">
              <a:buNone/>
              <a:defRPr sz="1107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7003"/>
            <a:ext cx="2703980" cy="1993022"/>
          </a:xfrm>
        </p:spPr>
        <p:txBody>
          <a:bodyPr/>
          <a:lstStyle>
            <a:lvl1pPr>
              <a:defRPr sz="1624"/>
            </a:lvl1pPr>
            <a:lvl2pPr>
              <a:defRPr sz="1328"/>
            </a:lvl2pPr>
            <a:lvl3pPr>
              <a:defRPr sz="1254"/>
            </a:lvl3pPr>
            <a:lvl4pPr>
              <a:defRPr sz="1107"/>
            </a:lvl4pPr>
            <a:lvl5pPr>
              <a:defRPr sz="1107"/>
            </a:lvl5pPr>
            <a:lvl6pPr>
              <a:defRPr sz="1107"/>
            </a:lvl6pPr>
            <a:lvl7pPr>
              <a:defRPr sz="1107"/>
            </a:lvl7pPr>
            <a:lvl8pPr>
              <a:defRPr sz="1107"/>
            </a:lvl8pPr>
            <a:lvl9pPr>
              <a:defRPr sz="1107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1" y="774308"/>
            <a:ext cx="2705042" cy="322695"/>
          </a:xfrm>
        </p:spPr>
        <p:txBody>
          <a:bodyPr anchor="b"/>
          <a:lstStyle>
            <a:lvl1pPr marL="0" indent="0">
              <a:buNone/>
              <a:defRPr sz="1624" b="1"/>
            </a:lvl1pPr>
            <a:lvl2pPr marL="313282" indent="0">
              <a:buNone/>
              <a:defRPr sz="1328" b="1"/>
            </a:lvl2pPr>
            <a:lvl3pPr marL="626564" indent="0">
              <a:buNone/>
              <a:defRPr sz="1254" b="1"/>
            </a:lvl3pPr>
            <a:lvl4pPr marL="939844" indent="0">
              <a:buNone/>
              <a:defRPr sz="1107" b="1"/>
            </a:lvl4pPr>
            <a:lvl5pPr marL="1253125" indent="0">
              <a:buNone/>
              <a:defRPr sz="1107" b="1"/>
            </a:lvl5pPr>
            <a:lvl6pPr marL="1566407" indent="0">
              <a:buNone/>
              <a:defRPr sz="1107" b="1"/>
            </a:lvl6pPr>
            <a:lvl7pPr marL="1879689" indent="0">
              <a:buNone/>
              <a:defRPr sz="1107" b="1"/>
            </a:lvl7pPr>
            <a:lvl8pPr marL="2192971" indent="0">
              <a:buNone/>
              <a:defRPr sz="1107" b="1"/>
            </a:lvl8pPr>
            <a:lvl9pPr marL="2506252" indent="0">
              <a:buNone/>
              <a:defRPr sz="1107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1" y="1097003"/>
            <a:ext cx="2705042" cy="1993022"/>
          </a:xfrm>
        </p:spPr>
        <p:txBody>
          <a:bodyPr/>
          <a:lstStyle>
            <a:lvl1pPr>
              <a:defRPr sz="1624"/>
            </a:lvl1pPr>
            <a:lvl2pPr>
              <a:defRPr sz="1328"/>
            </a:lvl2pPr>
            <a:lvl3pPr>
              <a:defRPr sz="1254"/>
            </a:lvl3pPr>
            <a:lvl4pPr>
              <a:defRPr sz="1107"/>
            </a:lvl4pPr>
            <a:lvl5pPr>
              <a:defRPr sz="1107"/>
            </a:lvl5pPr>
            <a:lvl6pPr>
              <a:defRPr sz="1107"/>
            </a:lvl6pPr>
            <a:lvl7pPr>
              <a:defRPr sz="1107"/>
            </a:lvl7pPr>
            <a:lvl8pPr>
              <a:defRPr sz="1107"/>
            </a:lvl8pPr>
            <a:lvl9pPr>
              <a:defRPr sz="1107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214EE-ECF6-4D64-AFDD-A799DDB1ADB3}" type="datetimeFigureOut">
              <a:rPr lang="fr-FR"/>
              <a:pPr>
                <a:defRPr/>
              </a:pPr>
              <a:t>29/08/2024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F0A752-0CA3-44EA-BA5D-81ACE84833D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96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CD1B7-AD6D-4B84-BBB8-FD348C539BB1}" type="datetimeFigureOut">
              <a:rPr lang="fr-FR"/>
              <a:pPr>
                <a:defRPr/>
              </a:pPr>
              <a:t>29/08/2024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45733-5A80-432E-8663-9FF766F9781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528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D25FD-17FF-418E-9B26-8CCFF5252D2C}" type="datetimeFigureOut">
              <a:rPr lang="fr-FR"/>
              <a:pPr>
                <a:defRPr/>
              </a:pPr>
              <a:t>29/08/2024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B0958-3745-4285-AEB0-F45B249EF6C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1510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3" y="137726"/>
            <a:ext cx="2013377" cy="586136"/>
          </a:xfrm>
        </p:spPr>
        <p:txBody>
          <a:bodyPr anchor="b"/>
          <a:lstStyle>
            <a:lvl1pPr algn="l">
              <a:defRPr sz="1328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6" y="137725"/>
            <a:ext cx="3421146" cy="2952300"/>
          </a:xfrm>
        </p:spPr>
        <p:txBody>
          <a:bodyPr/>
          <a:lstStyle>
            <a:lvl1pPr>
              <a:defRPr sz="2140"/>
            </a:lvl1pPr>
            <a:lvl2pPr>
              <a:defRPr sz="1919"/>
            </a:lvl2pPr>
            <a:lvl3pPr>
              <a:defRPr sz="1624"/>
            </a:lvl3pPr>
            <a:lvl4pPr>
              <a:defRPr sz="1328"/>
            </a:lvl4pPr>
            <a:lvl5pPr>
              <a:defRPr sz="1328"/>
            </a:lvl5pPr>
            <a:lvl6pPr>
              <a:defRPr sz="1328"/>
            </a:lvl6pPr>
            <a:lvl7pPr>
              <a:defRPr sz="1328"/>
            </a:lvl7pPr>
            <a:lvl8pPr>
              <a:defRPr sz="1328"/>
            </a:lvl8pPr>
            <a:lvl9pPr>
              <a:defRPr sz="132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3" y="723863"/>
            <a:ext cx="2013377" cy="2366164"/>
          </a:xfrm>
        </p:spPr>
        <p:txBody>
          <a:bodyPr/>
          <a:lstStyle>
            <a:lvl1pPr marL="0" indent="0">
              <a:buNone/>
              <a:defRPr sz="960"/>
            </a:lvl1pPr>
            <a:lvl2pPr marL="313282" indent="0">
              <a:buNone/>
              <a:defRPr sz="812"/>
            </a:lvl2pPr>
            <a:lvl3pPr marL="626564" indent="0">
              <a:buNone/>
              <a:defRPr sz="664"/>
            </a:lvl3pPr>
            <a:lvl4pPr marL="939844" indent="0">
              <a:buNone/>
              <a:defRPr sz="664"/>
            </a:lvl4pPr>
            <a:lvl5pPr marL="1253125" indent="0">
              <a:buNone/>
              <a:defRPr sz="664"/>
            </a:lvl5pPr>
            <a:lvl6pPr marL="1566407" indent="0">
              <a:buNone/>
              <a:defRPr sz="664"/>
            </a:lvl6pPr>
            <a:lvl7pPr marL="1879689" indent="0">
              <a:buNone/>
              <a:defRPr sz="664"/>
            </a:lvl7pPr>
            <a:lvl8pPr marL="2192971" indent="0">
              <a:buNone/>
              <a:defRPr sz="664"/>
            </a:lvl8pPr>
            <a:lvl9pPr marL="2506252" indent="0">
              <a:buNone/>
              <a:defRPr sz="664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8813C-63F6-4D6C-8642-4B1993FA6A2E}" type="datetimeFigureOut">
              <a:rPr lang="fr-FR"/>
              <a:pPr>
                <a:defRPr/>
              </a:pPr>
              <a:t>29/08/2024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933D91-C679-4DA2-B0FD-CE09848D679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35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6" y="2421415"/>
            <a:ext cx="3671888" cy="285861"/>
          </a:xfrm>
        </p:spPr>
        <p:txBody>
          <a:bodyPr anchor="b"/>
          <a:lstStyle>
            <a:lvl1pPr algn="l">
              <a:defRPr sz="1328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6" y="309083"/>
            <a:ext cx="3671888" cy="2075498"/>
          </a:xfrm>
        </p:spPr>
        <p:txBody>
          <a:bodyPr rtlCol="0">
            <a:normAutofit/>
          </a:bodyPr>
          <a:lstStyle>
            <a:lvl1pPr marL="0" indent="0">
              <a:buNone/>
              <a:defRPr sz="2140"/>
            </a:lvl1pPr>
            <a:lvl2pPr marL="313282" indent="0">
              <a:buNone/>
              <a:defRPr sz="1919"/>
            </a:lvl2pPr>
            <a:lvl3pPr marL="626564" indent="0">
              <a:buNone/>
              <a:defRPr sz="1624"/>
            </a:lvl3pPr>
            <a:lvl4pPr marL="939844" indent="0">
              <a:buNone/>
              <a:defRPr sz="1328"/>
            </a:lvl4pPr>
            <a:lvl5pPr marL="1253125" indent="0">
              <a:buNone/>
              <a:defRPr sz="1328"/>
            </a:lvl5pPr>
            <a:lvl6pPr marL="1566407" indent="0">
              <a:buNone/>
              <a:defRPr sz="1328"/>
            </a:lvl6pPr>
            <a:lvl7pPr marL="1879689" indent="0">
              <a:buNone/>
              <a:defRPr sz="1328"/>
            </a:lvl7pPr>
            <a:lvl8pPr marL="2192971" indent="0">
              <a:buNone/>
              <a:defRPr sz="1328"/>
            </a:lvl8pPr>
            <a:lvl9pPr marL="2506252" indent="0">
              <a:buNone/>
              <a:defRPr sz="1328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6" y="2707276"/>
            <a:ext cx="3671888" cy="405971"/>
          </a:xfrm>
        </p:spPr>
        <p:txBody>
          <a:bodyPr/>
          <a:lstStyle>
            <a:lvl1pPr marL="0" indent="0">
              <a:buNone/>
              <a:defRPr sz="960"/>
            </a:lvl1pPr>
            <a:lvl2pPr marL="313282" indent="0">
              <a:buNone/>
              <a:defRPr sz="812"/>
            </a:lvl2pPr>
            <a:lvl3pPr marL="626564" indent="0">
              <a:buNone/>
              <a:defRPr sz="664"/>
            </a:lvl3pPr>
            <a:lvl4pPr marL="939844" indent="0">
              <a:buNone/>
              <a:defRPr sz="664"/>
            </a:lvl4pPr>
            <a:lvl5pPr marL="1253125" indent="0">
              <a:buNone/>
              <a:defRPr sz="664"/>
            </a:lvl5pPr>
            <a:lvl6pPr marL="1566407" indent="0">
              <a:buNone/>
              <a:defRPr sz="664"/>
            </a:lvl6pPr>
            <a:lvl7pPr marL="1879689" indent="0">
              <a:buNone/>
              <a:defRPr sz="664"/>
            </a:lvl7pPr>
            <a:lvl8pPr marL="2192971" indent="0">
              <a:buNone/>
              <a:defRPr sz="664"/>
            </a:lvl8pPr>
            <a:lvl9pPr marL="2506252" indent="0">
              <a:buNone/>
              <a:defRPr sz="664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776C8-74D1-4DF2-A904-652B9E482084}" type="datetimeFigureOut">
              <a:rPr lang="fr-FR"/>
              <a:pPr>
                <a:defRPr/>
              </a:pPr>
              <a:t>29/08/2024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9F711-004A-4EB9-B823-90B699B5649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635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294191-7DBE-451B-B571-B7C39602529C}" type="datetimeFigureOut">
              <a:rPr lang="fr-FR"/>
              <a:pPr>
                <a:defRPr/>
              </a:pPr>
              <a:t>29/08/2024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41E04-9AA6-433D-BE09-2A7047AF2A8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396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4" y="138527"/>
            <a:ext cx="1376958" cy="2951499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2" y="138527"/>
            <a:ext cx="4028877" cy="2951499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63A7D-36A6-42DC-857B-F8FE86D21E52}" type="datetimeFigureOut">
              <a:rPr lang="fr-FR"/>
              <a:pPr>
                <a:defRPr/>
              </a:pPr>
              <a:t>29/08/2024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15C50-2673-473A-8E42-7183BF1217D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10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305991" y="138367"/>
            <a:ext cx="5507832" cy="576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305991" y="807138"/>
            <a:ext cx="5507832" cy="2283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05991" y="3205492"/>
            <a:ext cx="1427956" cy="184488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l" defTabSz="626564" fontAlgn="auto">
              <a:spcBef>
                <a:spcPts val="0"/>
              </a:spcBef>
              <a:spcAft>
                <a:spcPts val="0"/>
              </a:spcAft>
              <a:defRPr sz="812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0DE2945-C083-4154-9C9E-4B40D8C41E8F}" type="datetimeFigureOut">
              <a:rPr lang="fr-FR"/>
              <a:pPr>
                <a:defRPr/>
              </a:pPr>
              <a:t>29/08/2024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090938" y="3205492"/>
            <a:ext cx="1937941" cy="184488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ctr" defTabSz="626564" fontAlgn="auto">
              <a:spcBef>
                <a:spcPts val="0"/>
              </a:spcBef>
              <a:spcAft>
                <a:spcPts val="0"/>
              </a:spcAft>
              <a:defRPr sz="812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385867" y="3205492"/>
            <a:ext cx="1427956" cy="184488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r" defTabSz="626564" fontAlgn="auto">
              <a:spcBef>
                <a:spcPts val="0"/>
              </a:spcBef>
              <a:spcAft>
                <a:spcPts val="0"/>
              </a:spcAft>
              <a:defRPr sz="812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28D8ED0-FD0C-4CEF-B1FB-690DEE93717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xStyles>
    <p:titleStyle>
      <a:lvl1pPr algn="ctr" defTabSz="625677" rtl="0" eaLnBrk="0" fontAlgn="base" hangingPunct="0">
        <a:spcBef>
          <a:spcPct val="0"/>
        </a:spcBef>
        <a:spcAft>
          <a:spcPct val="0"/>
        </a:spcAft>
        <a:defRPr sz="3026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625677" rtl="0" eaLnBrk="0" fontAlgn="base" hangingPunct="0">
        <a:spcBef>
          <a:spcPct val="0"/>
        </a:spcBef>
        <a:spcAft>
          <a:spcPct val="0"/>
        </a:spcAft>
        <a:defRPr sz="3026">
          <a:solidFill>
            <a:schemeClr val="tx1"/>
          </a:solidFill>
          <a:latin typeface="Calibri" pitchFamily="34" charset="0"/>
        </a:defRPr>
      </a:lvl2pPr>
      <a:lvl3pPr algn="ctr" defTabSz="625677" rtl="0" eaLnBrk="0" fontAlgn="base" hangingPunct="0">
        <a:spcBef>
          <a:spcPct val="0"/>
        </a:spcBef>
        <a:spcAft>
          <a:spcPct val="0"/>
        </a:spcAft>
        <a:defRPr sz="3026">
          <a:solidFill>
            <a:schemeClr val="tx1"/>
          </a:solidFill>
          <a:latin typeface="Calibri" pitchFamily="34" charset="0"/>
        </a:defRPr>
      </a:lvl3pPr>
      <a:lvl4pPr algn="ctr" defTabSz="625677" rtl="0" eaLnBrk="0" fontAlgn="base" hangingPunct="0">
        <a:spcBef>
          <a:spcPct val="0"/>
        </a:spcBef>
        <a:spcAft>
          <a:spcPct val="0"/>
        </a:spcAft>
        <a:defRPr sz="3026">
          <a:solidFill>
            <a:schemeClr val="tx1"/>
          </a:solidFill>
          <a:latin typeface="Calibri" pitchFamily="34" charset="0"/>
        </a:defRPr>
      </a:lvl4pPr>
      <a:lvl5pPr algn="ctr" defTabSz="625677" rtl="0" eaLnBrk="0" fontAlgn="base" hangingPunct="0">
        <a:spcBef>
          <a:spcPct val="0"/>
        </a:spcBef>
        <a:spcAft>
          <a:spcPct val="0"/>
        </a:spcAft>
        <a:defRPr sz="3026">
          <a:solidFill>
            <a:schemeClr val="tx1"/>
          </a:solidFill>
          <a:latin typeface="Calibri" pitchFamily="34" charset="0"/>
        </a:defRPr>
      </a:lvl5pPr>
      <a:lvl6pPr marL="221025" algn="ctr" defTabSz="626239" rtl="0" fontAlgn="base">
        <a:spcBef>
          <a:spcPct val="0"/>
        </a:spcBef>
        <a:spcAft>
          <a:spcPct val="0"/>
        </a:spcAft>
        <a:defRPr sz="3026">
          <a:solidFill>
            <a:schemeClr val="tx1"/>
          </a:solidFill>
          <a:latin typeface="Calibri" pitchFamily="34" charset="0"/>
        </a:defRPr>
      </a:lvl6pPr>
      <a:lvl7pPr marL="442051" algn="ctr" defTabSz="626239" rtl="0" fontAlgn="base">
        <a:spcBef>
          <a:spcPct val="0"/>
        </a:spcBef>
        <a:spcAft>
          <a:spcPct val="0"/>
        </a:spcAft>
        <a:defRPr sz="3026">
          <a:solidFill>
            <a:schemeClr val="tx1"/>
          </a:solidFill>
          <a:latin typeface="Calibri" pitchFamily="34" charset="0"/>
        </a:defRPr>
      </a:lvl7pPr>
      <a:lvl8pPr marL="663076" algn="ctr" defTabSz="626239" rtl="0" fontAlgn="base">
        <a:spcBef>
          <a:spcPct val="0"/>
        </a:spcBef>
        <a:spcAft>
          <a:spcPct val="0"/>
        </a:spcAft>
        <a:defRPr sz="3026">
          <a:solidFill>
            <a:schemeClr val="tx1"/>
          </a:solidFill>
          <a:latin typeface="Calibri" pitchFamily="34" charset="0"/>
        </a:defRPr>
      </a:lvl8pPr>
      <a:lvl9pPr marL="884102" algn="ctr" defTabSz="626239" rtl="0" fontAlgn="base">
        <a:spcBef>
          <a:spcPct val="0"/>
        </a:spcBef>
        <a:spcAft>
          <a:spcPct val="0"/>
        </a:spcAft>
        <a:defRPr sz="3026">
          <a:solidFill>
            <a:schemeClr val="tx1"/>
          </a:solidFill>
          <a:latin typeface="Calibri" pitchFamily="34" charset="0"/>
        </a:defRPr>
      </a:lvl9pPr>
    </p:titleStyle>
    <p:bodyStyle>
      <a:lvl1pPr marL="234335" indent="-234335" algn="l" defTabSz="62567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140" kern="1200">
          <a:solidFill>
            <a:schemeClr val="tx1"/>
          </a:solidFill>
          <a:latin typeface="+mn-lt"/>
          <a:ea typeface="+mn-ea"/>
          <a:cs typeface="+mn-cs"/>
        </a:defRPr>
      </a:lvl1pPr>
      <a:lvl2pPr marL="508508" indent="-195671" algn="l" defTabSz="62567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919" kern="1200">
          <a:solidFill>
            <a:schemeClr val="tx1"/>
          </a:solidFill>
          <a:latin typeface="+mn-lt"/>
          <a:ea typeface="+mn-ea"/>
          <a:cs typeface="+mn-cs"/>
        </a:defRPr>
      </a:lvl2pPr>
      <a:lvl3pPr marL="782682" indent="-155834" algn="l" defTabSz="62567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24" kern="1200">
          <a:solidFill>
            <a:schemeClr val="tx1"/>
          </a:solidFill>
          <a:latin typeface="+mn-lt"/>
          <a:ea typeface="+mn-ea"/>
          <a:cs typeface="+mn-cs"/>
        </a:defRPr>
      </a:lvl3pPr>
      <a:lvl4pPr marL="1095520" indent="-155834" algn="l" defTabSz="62567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08358" indent="-155834" algn="l" defTabSz="62567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723048" indent="-156641" algn="l" defTabSz="626564" rtl="0" eaLnBrk="1" latinLnBrk="0" hangingPunct="1">
        <a:spcBef>
          <a:spcPct val="20000"/>
        </a:spcBef>
        <a:buFont typeface="Arial" pitchFamily="34" charset="0"/>
        <a:buChar char="•"/>
        <a:defRPr sz="1328" kern="1200">
          <a:solidFill>
            <a:schemeClr val="tx1"/>
          </a:solidFill>
          <a:latin typeface="+mn-lt"/>
          <a:ea typeface="+mn-ea"/>
          <a:cs typeface="+mn-cs"/>
        </a:defRPr>
      </a:lvl6pPr>
      <a:lvl7pPr marL="2036329" indent="-156641" algn="l" defTabSz="626564" rtl="0" eaLnBrk="1" latinLnBrk="0" hangingPunct="1">
        <a:spcBef>
          <a:spcPct val="20000"/>
        </a:spcBef>
        <a:buFont typeface="Arial" pitchFamily="34" charset="0"/>
        <a:buChar char="•"/>
        <a:defRPr sz="1328" kern="1200">
          <a:solidFill>
            <a:schemeClr val="tx1"/>
          </a:solidFill>
          <a:latin typeface="+mn-lt"/>
          <a:ea typeface="+mn-ea"/>
          <a:cs typeface="+mn-cs"/>
        </a:defRPr>
      </a:lvl7pPr>
      <a:lvl8pPr marL="2349612" indent="-156641" algn="l" defTabSz="626564" rtl="0" eaLnBrk="1" latinLnBrk="0" hangingPunct="1">
        <a:spcBef>
          <a:spcPct val="20000"/>
        </a:spcBef>
        <a:buFont typeface="Arial" pitchFamily="34" charset="0"/>
        <a:buChar char="•"/>
        <a:defRPr sz="1328" kern="1200">
          <a:solidFill>
            <a:schemeClr val="tx1"/>
          </a:solidFill>
          <a:latin typeface="+mn-lt"/>
          <a:ea typeface="+mn-ea"/>
          <a:cs typeface="+mn-cs"/>
        </a:defRPr>
      </a:lvl8pPr>
      <a:lvl9pPr marL="2662893" indent="-156641" algn="l" defTabSz="626564" rtl="0" eaLnBrk="1" latinLnBrk="0" hangingPunct="1">
        <a:spcBef>
          <a:spcPct val="20000"/>
        </a:spcBef>
        <a:buFont typeface="Arial" pitchFamily="34" charset="0"/>
        <a:buChar char="•"/>
        <a:defRPr sz="132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26564" rtl="0" eaLnBrk="1" latinLnBrk="0" hangingPunct="1">
        <a:defRPr sz="1254" kern="1200">
          <a:solidFill>
            <a:schemeClr val="tx1"/>
          </a:solidFill>
          <a:latin typeface="+mn-lt"/>
          <a:ea typeface="+mn-ea"/>
          <a:cs typeface="+mn-cs"/>
        </a:defRPr>
      </a:lvl1pPr>
      <a:lvl2pPr marL="313282" algn="l" defTabSz="626564" rtl="0" eaLnBrk="1" latinLnBrk="0" hangingPunct="1">
        <a:defRPr sz="1254" kern="1200">
          <a:solidFill>
            <a:schemeClr val="tx1"/>
          </a:solidFill>
          <a:latin typeface="+mn-lt"/>
          <a:ea typeface="+mn-ea"/>
          <a:cs typeface="+mn-cs"/>
        </a:defRPr>
      </a:lvl2pPr>
      <a:lvl3pPr marL="626564" algn="l" defTabSz="626564" rtl="0" eaLnBrk="1" latinLnBrk="0" hangingPunct="1">
        <a:defRPr sz="1254" kern="1200">
          <a:solidFill>
            <a:schemeClr val="tx1"/>
          </a:solidFill>
          <a:latin typeface="+mn-lt"/>
          <a:ea typeface="+mn-ea"/>
          <a:cs typeface="+mn-cs"/>
        </a:defRPr>
      </a:lvl3pPr>
      <a:lvl4pPr marL="939844" algn="l" defTabSz="626564" rtl="0" eaLnBrk="1" latinLnBrk="0" hangingPunct="1">
        <a:defRPr sz="1254" kern="1200">
          <a:solidFill>
            <a:schemeClr val="tx1"/>
          </a:solidFill>
          <a:latin typeface="+mn-lt"/>
          <a:ea typeface="+mn-ea"/>
          <a:cs typeface="+mn-cs"/>
        </a:defRPr>
      </a:lvl4pPr>
      <a:lvl5pPr marL="1253125" algn="l" defTabSz="626564" rtl="0" eaLnBrk="1" latinLnBrk="0" hangingPunct="1">
        <a:defRPr sz="1254" kern="1200">
          <a:solidFill>
            <a:schemeClr val="tx1"/>
          </a:solidFill>
          <a:latin typeface="+mn-lt"/>
          <a:ea typeface="+mn-ea"/>
          <a:cs typeface="+mn-cs"/>
        </a:defRPr>
      </a:lvl5pPr>
      <a:lvl6pPr marL="1566407" algn="l" defTabSz="626564" rtl="0" eaLnBrk="1" latinLnBrk="0" hangingPunct="1">
        <a:defRPr sz="1254" kern="1200">
          <a:solidFill>
            <a:schemeClr val="tx1"/>
          </a:solidFill>
          <a:latin typeface="+mn-lt"/>
          <a:ea typeface="+mn-ea"/>
          <a:cs typeface="+mn-cs"/>
        </a:defRPr>
      </a:lvl6pPr>
      <a:lvl7pPr marL="1879689" algn="l" defTabSz="626564" rtl="0" eaLnBrk="1" latinLnBrk="0" hangingPunct="1">
        <a:defRPr sz="1254" kern="1200">
          <a:solidFill>
            <a:schemeClr val="tx1"/>
          </a:solidFill>
          <a:latin typeface="+mn-lt"/>
          <a:ea typeface="+mn-ea"/>
          <a:cs typeface="+mn-cs"/>
        </a:defRPr>
      </a:lvl7pPr>
      <a:lvl8pPr marL="2192971" algn="l" defTabSz="626564" rtl="0" eaLnBrk="1" latinLnBrk="0" hangingPunct="1">
        <a:defRPr sz="1254" kern="1200">
          <a:solidFill>
            <a:schemeClr val="tx1"/>
          </a:solidFill>
          <a:latin typeface="+mn-lt"/>
          <a:ea typeface="+mn-ea"/>
          <a:cs typeface="+mn-cs"/>
        </a:defRPr>
      </a:lvl8pPr>
      <a:lvl9pPr marL="2506252" algn="l" defTabSz="626564" rtl="0" eaLnBrk="1" latinLnBrk="0" hangingPunct="1">
        <a:defRPr sz="125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g"/><Relationship Id="rId5" Type="http://schemas.openxmlformats.org/officeDocument/2006/relationships/image" Target="../media/image49.gif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6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83960" y="2876041"/>
            <a:ext cx="2876040" cy="546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476" b="1" dirty="0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ush738 BT" pitchFamily="66" charset="0"/>
              </a:rPr>
              <a:t>Musique : </a:t>
            </a:r>
            <a:r>
              <a:rPr lang="fr-FR" altLang="fr-FR" sz="1476" b="1" dirty="0" err="1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ush738 BT" pitchFamily="66" charset="0"/>
              </a:rPr>
              <a:t>Alchimia</a:t>
            </a:r>
            <a:r>
              <a:rPr lang="fr-FR" altLang="fr-FR" sz="1476" b="1" dirty="0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ush738 BT" pitchFamily="66" charset="0"/>
              </a:rPr>
              <a:t> d'</a:t>
            </a:r>
            <a:r>
              <a:rPr lang="fr-FR" altLang="fr-FR" sz="1476" b="1" dirty="0" err="1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ush738 BT" pitchFamily="66" charset="0"/>
              </a:rPr>
              <a:t>Amore</a:t>
            </a:r>
            <a:r>
              <a:rPr lang="fr-FR" altLang="fr-FR" sz="1476" b="1" dirty="0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ush738 BT" pitchFamily="66" charset="0"/>
              </a:rPr>
              <a:t>-Michel Pépé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476" b="1" dirty="0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ush738 BT" pitchFamily="66" charset="0"/>
              </a:rPr>
              <a:t>Création diaporama © Apex</a:t>
            </a:r>
          </a:p>
        </p:txBody>
      </p:sp>
      <p:sp>
        <p:nvSpPr>
          <p:cNvPr id="2" name="Rectangle 1"/>
          <p:cNvSpPr/>
          <p:nvPr/>
        </p:nvSpPr>
        <p:spPr>
          <a:xfrm>
            <a:off x="535608" y="29118"/>
            <a:ext cx="5048303" cy="1328501"/>
          </a:xfrm>
          <a:prstGeom prst="rect">
            <a:avLst/>
          </a:prstGeom>
          <a:noFill/>
        </p:spPr>
        <p:txBody>
          <a:bodyPr spcFirstLastPara="1" wrap="none">
            <a:prstTxWarp prst="textDeflateBottom">
              <a:avLst/>
            </a:prstTxWarp>
            <a:spAutoFit/>
          </a:bodyPr>
          <a:lstStyle/>
          <a:p>
            <a:pPr algn="ctr">
              <a:defRPr/>
            </a:pPr>
            <a:r>
              <a:rPr lang="fr-FR" sz="3985" dirty="0">
                <a:ln w="28575" cmpd="sng">
                  <a:solidFill>
                    <a:srgbClr val="66FF33"/>
                  </a:solidFill>
                  <a:prstDash val="solid"/>
                  <a:miter lim="800000"/>
                </a:ln>
                <a:latin typeface="Andy" panose="03080602030302030203" pitchFamily="66" charset="0"/>
              </a:rPr>
              <a:t>Sais-tu qui je suis</a:t>
            </a:r>
          </a:p>
        </p:txBody>
      </p:sp>
      <p:pic>
        <p:nvPicPr>
          <p:cNvPr id="5" name="Image 4"/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485" y="719010"/>
            <a:ext cx="2157030" cy="21570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7000">
        <p:sndAc>
          <p:stSnd>
            <p:snd r:embed="rId2" name="Alchimia amore.wav"/>
          </p:stSnd>
        </p:sndAc>
      </p:transition>
    </mc:Choice>
    <mc:Fallback xmlns="">
      <p:transition advClick="0" advTm="17000">
        <p:sndAc>
          <p:stSnd>
            <p:snd r:embed="rId5" name="Alchimia amo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500"/>
                            </p:stCondLst>
                            <p:childTnLst>
                              <p:par>
                                <p:cTn id="2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4207" y="0"/>
            <a:ext cx="6111100" cy="345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83960" y="2876041"/>
            <a:ext cx="2876040" cy="546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476" b="1" dirty="0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ush738 BT" pitchFamily="66" charset="0"/>
              </a:rPr>
              <a:t>Musique : </a:t>
            </a:r>
            <a:r>
              <a:rPr lang="fr-FR" altLang="fr-FR" sz="1476" b="1" dirty="0" err="1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ush738 BT" pitchFamily="66" charset="0"/>
              </a:rPr>
              <a:t>Alchimia</a:t>
            </a:r>
            <a:r>
              <a:rPr lang="fr-FR" altLang="fr-FR" sz="1476" b="1" dirty="0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ush738 BT" pitchFamily="66" charset="0"/>
              </a:rPr>
              <a:t> d'</a:t>
            </a:r>
            <a:r>
              <a:rPr lang="fr-FR" altLang="fr-FR" sz="1476" b="1" dirty="0" err="1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ush738 BT" pitchFamily="66" charset="0"/>
              </a:rPr>
              <a:t>Amore</a:t>
            </a:r>
            <a:r>
              <a:rPr lang="fr-FR" altLang="fr-FR" sz="1476" b="1" dirty="0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ush738 BT" pitchFamily="66" charset="0"/>
              </a:rPr>
              <a:t>-Michel Pépé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476" b="1" dirty="0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ush738 BT" pitchFamily="66" charset="0"/>
              </a:rPr>
              <a:t>Création diaporama © Apex</a:t>
            </a:r>
          </a:p>
        </p:txBody>
      </p:sp>
      <p:sp>
        <p:nvSpPr>
          <p:cNvPr id="9" name="Rectangle 8"/>
          <p:cNvSpPr/>
          <p:nvPr/>
        </p:nvSpPr>
        <p:spPr>
          <a:xfrm>
            <a:off x="535608" y="29118"/>
            <a:ext cx="5048303" cy="1328501"/>
          </a:xfrm>
          <a:prstGeom prst="rect">
            <a:avLst/>
          </a:prstGeom>
          <a:noFill/>
        </p:spPr>
        <p:txBody>
          <a:bodyPr spcFirstLastPara="1" wrap="none">
            <a:prstTxWarp prst="textDeflateBottom">
              <a:avLst/>
            </a:prstTxWarp>
            <a:spAutoFit/>
          </a:bodyPr>
          <a:lstStyle/>
          <a:p>
            <a:pPr algn="ctr">
              <a:defRPr/>
            </a:pPr>
            <a:r>
              <a:rPr lang="fr-FR" sz="3985" dirty="0">
                <a:ln w="28575" cmpd="sng">
                  <a:solidFill>
                    <a:srgbClr val="FFFF00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latin typeface="Andy" panose="03080602030302030203" pitchFamily="66" charset="0"/>
              </a:rPr>
              <a:t>Sais-tu qui je suis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485" y="719010"/>
            <a:ext cx="2157030" cy="215703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63476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902970" y="0"/>
            <a:ext cx="4314060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solidFill>
                  <a:schemeClr val="bg1"/>
                </a:solidFill>
                <a:latin typeface="Andy" panose="03080602030302030203" pitchFamily="66" charset="0"/>
              </a:rPr>
              <a:t>Je suis quelqu'un avec qui tu vis tous les jours.</a:t>
            </a:r>
          </a:p>
        </p:txBody>
      </p:sp>
    </p:spTree>
    <p:extLst>
      <p:ext uri="{BB962C8B-B14F-4D97-AF65-F5344CB8AC3E}">
        <p14:creationId xmlns:p14="http://schemas.microsoft.com/office/powerpoint/2010/main" val="22342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63305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440000" y="0"/>
            <a:ext cx="3240000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latin typeface="Andy" panose="03080602030302030203" pitchFamily="66" charset="0"/>
              </a:rPr>
              <a:t>Quelqu'un qui veut le meilleur pour toi.</a:t>
            </a:r>
          </a:p>
        </p:txBody>
      </p:sp>
    </p:spTree>
    <p:extLst>
      <p:ext uri="{BB962C8B-B14F-4D97-AF65-F5344CB8AC3E}">
        <p14:creationId xmlns:p14="http://schemas.microsoft.com/office/powerpoint/2010/main" val="288808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7000">
        <p15:prstTrans prst="drape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6347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442227" y="0"/>
            <a:ext cx="3235545" cy="3648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772" dirty="0">
                <a:latin typeface="Andy" panose="03080602030302030203" pitchFamily="66" charset="0"/>
              </a:rPr>
              <a:t>Quelqu'un </a:t>
            </a:r>
            <a:r>
              <a:rPr lang="fr-FR" sz="1598" dirty="0">
                <a:latin typeface="Andy" panose="03080602030302030203" pitchFamily="66" charset="0"/>
              </a:rPr>
              <a:t>d’essentiel</a:t>
            </a:r>
            <a:r>
              <a:rPr lang="fr-FR" sz="1772" dirty="0">
                <a:latin typeface="Andy" panose="03080602030302030203" pitchFamily="66" charset="0"/>
              </a:rPr>
              <a:t> dans ta vie.</a:t>
            </a:r>
          </a:p>
        </p:txBody>
      </p:sp>
    </p:spTree>
    <p:extLst>
      <p:ext uri="{BB962C8B-B14F-4D97-AF65-F5344CB8AC3E}">
        <p14:creationId xmlns:p14="http://schemas.microsoft.com/office/powerpoint/2010/main" val="31076490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7000">
        <p15:prstTrans prst="prestige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63473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621980" y="0"/>
            <a:ext cx="2876040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solidFill>
                  <a:srgbClr val="FFFF00"/>
                </a:solidFill>
                <a:latin typeface="Andy" panose="03080602030302030203" pitchFamily="66" charset="0"/>
              </a:rPr>
              <a:t>Car sans moi tu ne pourrais vivre.</a:t>
            </a:r>
          </a:p>
        </p:txBody>
      </p:sp>
    </p:spTree>
    <p:extLst>
      <p:ext uri="{BB962C8B-B14F-4D97-AF65-F5344CB8AC3E}">
        <p14:creationId xmlns:p14="http://schemas.microsoft.com/office/powerpoint/2010/main" val="3436943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7000">
        <p15:prstTrans prst="crush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2"/>
            <a:ext cx="6120000" cy="346217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17435" y="0"/>
            <a:ext cx="2157030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latin typeface="Andy" panose="03080602030302030203" pitchFamily="66" charset="0"/>
              </a:rPr>
              <a:t>Mais, pour mon malheur</a:t>
            </a:r>
          </a:p>
        </p:txBody>
      </p:sp>
    </p:spTree>
    <p:extLst>
      <p:ext uri="{BB962C8B-B14F-4D97-AF65-F5344CB8AC3E}">
        <p14:creationId xmlns:p14="http://schemas.microsoft.com/office/powerpoint/2010/main" val="1778698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7000">
        <p15:prstTrans prst="pageCurlDouble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632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02970" y="0"/>
            <a:ext cx="4314060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solidFill>
                  <a:schemeClr val="bg1"/>
                </a:solidFill>
                <a:latin typeface="Andy" panose="03080602030302030203" pitchFamily="66" charset="0"/>
              </a:rPr>
              <a:t>Tu ne m'accordes pas l'importance que je te donne.</a:t>
            </a:r>
          </a:p>
        </p:txBody>
      </p:sp>
    </p:spTree>
    <p:extLst>
      <p:ext uri="{BB962C8B-B14F-4D97-AF65-F5344CB8AC3E}">
        <p14:creationId xmlns:p14="http://schemas.microsoft.com/office/powerpoint/2010/main" val="3654658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7000">
        <p15:prstTrans prst="airplane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0"/>
            <a:ext cx="6120000" cy="346347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442227" y="0"/>
            <a:ext cx="3235545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solidFill>
                  <a:srgbClr val="FFFF00"/>
                </a:solidFill>
                <a:latin typeface="Andy" panose="03080602030302030203" pitchFamily="66" charset="0"/>
              </a:rPr>
              <a:t>Si je t'ai donné de beaux paysages.</a:t>
            </a:r>
          </a:p>
        </p:txBody>
      </p:sp>
    </p:spTree>
    <p:extLst>
      <p:ext uri="{BB962C8B-B14F-4D97-AF65-F5344CB8AC3E}">
        <p14:creationId xmlns:p14="http://schemas.microsoft.com/office/powerpoint/2010/main" val="5323984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7000">
        <p15:prstTrans prst="origami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632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262475" y="-35950"/>
            <a:ext cx="3595050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latin typeface="Andy" panose="03080602030302030203" pitchFamily="66" charset="0"/>
              </a:rPr>
              <a:t>Plein de couleurs et de fleurs en abondance.</a:t>
            </a:r>
          </a:p>
        </p:txBody>
      </p:sp>
    </p:spTree>
    <p:extLst>
      <p:ext uri="{BB962C8B-B14F-4D97-AF65-F5344CB8AC3E}">
        <p14:creationId xmlns:p14="http://schemas.microsoft.com/office/powerpoint/2010/main" val="452142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7000">
        <p:dissolve/>
      </p:transition>
    </mc:Choice>
    <mc:Fallback xmlns="">
      <p:transition spd="slow" advClick="0" advTm="7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6347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442227" y="0"/>
            <a:ext cx="3235545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latin typeface="Andy" panose="03080602030302030203" pitchFamily="66" charset="0"/>
              </a:rPr>
              <a:t>Pourquoi m'as-tu rendu ceci en retour ?</a:t>
            </a:r>
          </a:p>
        </p:txBody>
      </p:sp>
    </p:spTree>
    <p:extLst>
      <p:ext uri="{BB962C8B-B14F-4D97-AF65-F5344CB8AC3E}">
        <p14:creationId xmlns:p14="http://schemas.microsoft.com/office/powerpoint/2010/main" val="4151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checker/>
      </p:transition>
    </mc:Choice>
    <mc:Fallback xmlns="">
      <p:transition spd="slow" advClick="0" advTm="7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6330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20742" y="0"/>
            <a:ext cx="1078515" cy="3648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772" dirty="0">
                <a:latin typeface="Andy" panose="03080602030302030203" pitchFamily="66" charset="0"/>
              </a:rPr>
              <a:t>Et cela</a:t>
            </a:r>
          </a:p>
        </p:txBody>
      </p:sp>
    </p:spTree>
    <p:extLst>
      <p:ext uri="{BB962C8B-B14F-4D97-AF65-F5344CB8AC3E}">
        <p14:creationId xmlns:p14="http://schemas.microsoft.com/office/powerpoint/2010/main" val="133220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5"/>
            <a:ext cx="6120000" cy="346330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801732" y="0"/>
            <a:ext cx="2516535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latin typeface="Andy" panose="03080602030302030203" pitchFamily="66" charset="0"/>
              </a:rPr>
              <a:t>Ou encore cette pollution</a:t>
            </a:r>
          </a:p>
        </p:txBody>
      </p:sp>
    </p:spTree>
    <p:extLst>
      <p:ext uri="{BB962C8B-B14F-4D97-AF65-F5344CB8AC3E}">
        <p14:creationId xmlns:p14="http://schemas.microsoft.com/office/powerpoint/2010/main" val="788607149"/>
      </p:ext>
    </p:extLst>
  </p:cSld>
  <p:clrMapOvr>
    <a:masterClrMapping/>
  </p:clrMapOvr>
  <p:transition spd="slow" advClick="0" advTm="7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632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61237" y="0"/>
            <a:ext cx="1797525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598" dirty="0">
                <a:latin typeface="Andy" panose="03080602030302030203" pitchFamily="66" charset="0"/>
              </a:rPr>
              <a:t>Dont voici le résultat</a:t>
            </a:r>
          </a:p>
        </p:txBody>
      </p:sp>
    </p:spTree>
    <p:extLst>
      <p:ext uri="{BB962C8B-B14F-4D97-AF65-F5344CB8AC3E}">
        <p14:creationId xmlns:p14="http://schemas.microsoft.com/office/powerpoint/2010/main" val="4211879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632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82722" y="0"/>
            <a:ext cx="3954555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latin typeface="Andy" panose="03080602030302030203" pitchFamily="66" charset="0"/>
              </a:rPr>
              <a:t>Pourquoi, alors que je t'ai donné de la compagnie </a:t>
            </a:r>
          </a:p>
        </p:txBody>
      </p:sp>
    </p:spTree>
    <p:extLst>
      <p:ext uri="{BB962C8B-B14F-4D97-AF65-F5344CB8AC3E}">
        <p14:creationId xmlns:p14="http://schemas.microsoft.com/office/powerpoint/2010/main" val="3885585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14:honeycomb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632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61237" y="0"/>
            <a:ext cx="1797525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latin typeface="Andy" panose="03080602030302030203" pitchFamily="66" charset="0"/>
              </a:rPr>
              <a:t>Comme ces chevaux</a:t>
            </a:r>
          </a:p>
        </p:txBody>
      </p:sp>
    </p:spTree>
    <p:extLst>
      <p:ext uri="{BB962C8B-B14F-4D97-AF65-F5344CB8AC3E}">
        <p14:creationId xmlns:p14="http://schemas.microsoft.com/office/powerpoint/2010/main" val="259985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14:glitter pattern="hexagon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7"/>
            <a:ext cx="6120000" cy="346217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61237" y="0"/>
            <a:ext cx="1797525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598" dirty="0">
                <a:solidFill>
                  <a:srgbClr val="FFFF00"/>
                </a:solidFill>
                <a:latin typeface="Andy" panose="03080602030302030203" pitchFamily="66" charset="0"/>
              </a:rPr>
              <a:t>Ces biches et cerfs</a:t>
            </a:r>
          </a:p>
        </p:txBody>
      </p:sp>
    </p:spTree>
    <p:extLst>
      <p:ext uri="{BB962C8B-B14F-4D97-AF65-F5344CB8AC3E}">
        <p14:creationId xmlns:p14="http://schemas.microsoft.com/office/powerpoint/2010/main" val="1117517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14:vortex dir="r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5"/>
            <a:ext cx="6120000" cy="346330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340990" y="0"/>
            <a:ext cx="1438020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solidFill>
                  <a:schemeClr val="bg1"/>
                </a:solidFill>
                <a:latin typeface="Andy" panose="03080602030302030203" pitchFamily="66" charset="0"/>
              </a:rPr>
              <a:t>Ou ces loups</a:t>
            </a:r>
          </a:p>
        </p:txBody>
      </p:sp>
    </p:spTree>
    <p:extLst>
      <p:ext uri="{BB962C8B-B14F-4D97-AF65-F5344CB8AC3E}">
        <p14:creationId xmlns:p14="http://schemas.microsoft.com/office/powerpoint/2010/main" val="3891610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14:shred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6347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81485" y="0"/>
            <a:ext cx="2157030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latin typeface="Andy" panose="03080602030302030203" pitchFamily="66" charset="0"/>
              </a:rPr>
              <a:t>Ou encore ces éléphants</a:t>
            </a:r>
          </a:p>
        </p:txBody>
      </p:sp>
    </p:spTree>
    <p:extLst>
      <p:ext uri="{BB962C8B-B14F-4D97-AF65-F5344CB8AC3E}">
        <p14:creationId xmlns:p14="http://schemas.microsoft.com/office/powerpoint/2010/main" val="598963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7000">
        <p14:switch dir="r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6330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62475" y="0"/>
            <a:ext cx="3595050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latin typeface="Andy" panose="03080602030302030203" pitchFamily="66" charset="0"/>
              </a:rPr>
              <a:t>Pourquoi n’aimes-tu pas leur compagnie ?</a:t>
            </a:r>
          </a:p>
        </p:txBody>
      </p:sp>
    </p:spTree>
    <p:extLst>
      <p:ext uri="{BB962C8B-B14F-4D97-AF65-F5344CB8AC3E}">
        <p14:creationId xmlns:p14="http://schemas.microsoft.com/office/powerpoint/2010/main" val="130948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14:gallery dir="l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6330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25287" y="0"/>
            <a:ext cx="1869426" cy="33808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solidFill>
                  <a:schemeClr val="bg1"/>
                </a:solidFill>
                <a:latin typeface="Andy" panose="03080602030302030203" pitchFamily="66" charset="0"/>
              </a:rPr>
              <a:t>Que tu les massacres ?</a:t>
            </a:r>
          </a:p>
        </p:txBody>
      </p:sp>
    </p:spTree>
    <p:extLst>
      <p:ext uri="{BB962C8B-B14F-4D97-AF65-F5344CB8AC3E}">
        <p14:creationId xmlns:p14="http://schemas.microsoft.com/office/powerpoint/2010/main" val="3896339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7000">
        <p14:flip dir="r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6330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550079" y="0"/>
            <a:ext cx="2732238" cy="338089"/>
          </a:xfrm>
          <a:prstGeom prst="rect">
            <a:avLst/>
          </a:prstGeom>
          <a:solidFill>
            <a:schemeClr val="tx1"/>
          </a:solidFill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solidFill>
                  <a:schemeClr val="bg1"/>
                </a:solidFill>
                <a:latin typeface="Andy" panose="03080602030302030203" pitchFamily="66" charset="0"/>
              </a:rPr>
              <a:t>Pourquoi ne la respectes-tu pas ?</a:t>
            </a:r>
          </a:p>
        </p:txBody>
      </p:sp>
    </p:spTree>
    <p:extLst>
      <p:ext uri="{BB962C8B-B14F-4D97-AF65-F5344CB8AC3E}">
        <p14:creationId xmlns:p14="http://schemas.microsoft.com/office/powerpoint/2010/main" val="3677600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7000">
        <p14:prism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6347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62475" y="0"/>
            <a:ext cx="3595050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latin typeface="Andy" panose="03080602030302030203" pitchFamily="66" charset="0"/>
              </a:rPr>
              <a:t>Pourquoi t’amuse tu à faire ça ?</a:t>
            </a:r>
          </a:p>
        </p:txBody>
      </p:sp>
    </p:spTree>
    <p:extLst>
      <p:ext uri="{BB962C8B-B14F-4D97-AF65-F5344CB8AC3E}">
        <p14:creationId xmlns:p14="http://schemas.microsoft.com/office/powerpoint/2010/main" val="2668888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8438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48EB11B-6D47-471E-B450-158AEAB02B6B}"/>
              </a:ext>
            </a:extLst>
          </p:cNvPr>
          <p:cNvSpPr txBox="1"/>
          <p:nvPr/>
        </p:nvSpPr>
        <p:spPr>
          <a:xfrm>
            <a:off x="1981485" y="0"/>
            <a:ext cx="2157030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solidFill>
                  <a:srgbClr val="FFFF00"/>
                </a:solidFill>
                <a:latin typeface="Andy" panose="03080602030302030203" pitchFamily="66" charset="0"/>
              </a:rPr>
              <a:t>Et ça ?</a:t>
            </a:r>
          </a:p>
        </p:txBody>
      </p:sp>
    </p:spTree>
    <p:extLst>
      <p:ext uri="{BB962C8B-B14F-4D97-AF65-F5344CB8AC3E}">
        <p14:creationId xmlns:p14="http://schemas.microsoft.com/office/powerpoint/2010/main" val="403978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14:prism isInverted="1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6330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801732" y="0"/>
            <a:ext cx="2516535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latin typeface="Andy" panose="03080602030302030203" pitchFamily="66" charset="0"/>
              </a:rPr>
              <a:t>Pourquoi si je t’ai donné la vie</a:t>
            </a:r>
          </a:p>
        </p:txBody>
      </p:sp>
    </p:spTree>
    <p:extLst>
      <p:ext uri="{BB962C8B-B14F-4D97-AF65-F5344CB8AC3E}">
        <p14:creationId xmlns:p14="http://schemas.microsoft.com/office/powerpoint/2010/main" val="2120800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63975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DE181FD-1B5F-44FF-B4D8-C758C61B6C81}"/>
              </a:ext>
            </a:extLst>
          </p:cNvPr>
          <p:cNvSpPr txBox="1"/>
          <p:nvPr/>
        </p:nvSpPr>
        <p:spPr>
          <a:xfrm>
            <a:off x="1801732" y="0"/>
            <a:ext cx="2516535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latin typeface="Andy" panose="03080602030302030203" pitchFamily="66" charset="0"/>
              </a:rPr>
              <a:t>Comme à ce cerf</a:t>
            </a:r>
          </a:p>
        </p:txBody>
      </p:sp>
    </p:spTree>
    <p:extLst>
      <p:ext uri="{BB962C8B-B14F-4D97-AF65-F5344CB8AC3E}">
        <p14:creationId xmlns:p14="http://schemas.microsoft.com/office/powerpoint/2010/main" val="1214609464"/>
      </p:ext>
    </p:extLst>
  </p:cSld>
  <p:clrMapOvr>
    <a:masterClrMapping/>
  </p:clrMapOvr>
  <p:transition spd="slow" advClick="0" advTm="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632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E287B98D-017B-4097-94FD-A596736B1817}"/>
              </a:ext>
            </a:extLst>
          </p:cNvPr>
          <p:cNvSpPr txBox="1"/>
          <p:nvPr/>
        </p:nvSpPr>
        <p:spPr>
          <a:xfrm>
            <a:off x="1801732" y="0"/>
            <a:ext cx="2516535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solidFill>
                  <a:srgbClr val="FFFF00"/>
                </a:solidFill>
                <a:latin typeface="Andy" panose="03080602030302030203" pitchFamily="66" charset="0"/>
              </a:rPr>
              <a:t>Ou ces cannetons</a:t>
            </a:r>
          </a:p>
        </p:txBody>
      </p:sp>
    </p:spTree>
    <p:extLst>
      <p:ext uri="{BB962C8B-B14F-4D97-AF65-F5344CB8AC3E}">
        <p14:creationId xmlns:p14="http://schemas.microsoft.com/office/powerpoint/2010/main" val="4138356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 advTm="7000">
        <p14:pan dir="u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0"/>
            <a:ext cx="6120000" cy="3462171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CF9F75F-D381-4928-89E0-A476D1F6F5CB}"/>
              </a:ext>
            </a:extLst>
          </p:cNvPr>
          <p:cNvSpPr txBox="1"/>
          <p:nvPr/>
        </p:nvSpPr>
        <p:spPr>
          <a:xfrm>
            <a:off x="1801732" y="0"/>
            <a:ext cx="2516535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solidFill>
                  <a:srgbClr val="FFFF00"/>
                </a:solidFill>
                <a:latin typeface="Andy" panose="03080602030302030203" pitchFamily="66" charset="0"/>
              </a:rPr>
              <a:t>Ou encore à la famille lion</a:t>
            </a:r>
          </a:p>
        </p:txBody>
      </p:sp>
    </p:spTree>
    <p:extLst>
      <p:ext uri="{BB962C8B-B14F-4D97-AF65-F5344CB8AC3E}">
        <p14:creationId xmlns:p14="http://schemas.microsoft.com/office/powerpoint/2010/main" val="424049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14:ferris dir="l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6347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21980" y="0"/>
            <a:ext cx="2876360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latin typeface="Andy" panose="03080602030302030203" pitchFamily="66" charset="0"/>
              </a:rPr>
              <a:t>Pourquoi si je t’ai donné la beauté</a:t>
            </a:r>
          </a:p>
        </p:txBody>
      </p:sp>
    </p:spTree>
    <p:extLst>
      <p:ext uri="{BB962C8B-B14F-4D97-AF65-F5344CB8AC3E}">
        <p14:creationId xmlns:p14="http://schemas.microsoft.com/office/powerpoint/2010/main" val="87383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14:conveyor dir="l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63305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2FA09F3B-2352-41CE-B11D-D9335221D270}"/>
              </a:ext>
            </a:extLst>
          </p:cNvPr>
          <p:cNvSpPr txBox="1"/>
          <p:nvPr/>
        </p:nvSpPr>
        <p:spPr>
          <a:xfrm>
            <a:off x="1801732" y="0"/>
            <a:ext cx="2516535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latin typeface="Andy" panose="03080602030302030203" pitchFamily="66" charset="0"/>
              </a:rPr>
              <a:t>Comme ce beau paysage</a:t>
            </a:r>
          </a:p>
        </p:txBody>
      </p:sp>
    </p:spTree>
    <p:extLst>
      <p:ext uri="{BB962C8B-B14F-4D97-AF65-F5344CB8AC3E}">
        <p14:creationId xmlns:p14="http://schemas.microsoft.com/office/powerpoint/2010/main" val="2635309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14:glitter pattern="hexagon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6"/>
            <a:ext cx="6120000" cy="346217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20000" y="0"/>
            <a:ext cx="2880000" cy="33823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solidFill>
                  <a:srgbClr val="FFFF00"/>
                </a:solidFill>
                <a:latin typeface="Andy" panose="03080602030302030203" pitchFamily="66" charset="0"/>
              </a:rPr>
              <a:t>Pourquoi donnes-tu la mort ?</a:t>
            </a:r>
          </a:p>
        </p:txBody>
      </p:sp>
    </p:spTree>
    <p:extLst>
      <p:ext uri="{BB962C8B-B14F-4D97-AF65-F5344CB8AC3E}">
        <p14:creationId xmlns:p14="http://schemas.microsoft.com/office/powerpoint/2010/main" val="3773244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14:prism isContent="1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632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BDD878E-EADA-460A-B9AA-2F6D5B456EC4}"/>
              </a:ext>
            </a:extLst>
          </p:cNvPr>
          <p:cNvSpPr txBox="1"/>
          <p:nvPr/>
        </p:nvSpPr>
        <p:spPr>
          <a:xfrm>
            <a:off x="1801732" y="0"/>
            <a:ext cx="2516535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solidFill>
                  <a:schemeClr val="bg1"/>
                </a:solidFill>
                <a:latin typeface="Andy" panose="03080602030302030203" pitchFamily="66" charset="0"/>
              </a:rPr>
              <a:t>Comme à cet arbre</a:t>
            </a:r>
          </a:p>
        </p:txBody>
      </p:sp>
    </p:spTree>
    <p:extLst>
      <p:ext uri="{BB962C8B-B14F-4D97-AF65-F5344CB8AC3E}">
        <p14:creationId xmlns:p14="http://schemas.microsoft.com/office/powerpoint/2010/main" val="1668657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window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2"/>
            <a:ext cx="6120000" cy="3462171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FAF7F01-19F2-4667-B43D-733468694DCE}"/>
              </a:ext>
            </a:extLst>
          </p:cNvPr>
          <p:cNvSpPr txBox="1"/>
          <p:nvPr/>
        </p:nvSpPr>
        <p:spPr>
          <a:xfrm>
            <a:off x="1260000" y="0"/>
            <a:ext cx="3600000" cy="33823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solidFill>
                  <a:srgbClr val="FFFF00"/>
                </a:solidFill>
                <a:latin typeface="Andy" panose="03080602030302030203" pitchFamily="66" charset="0"/>
              </a:rPr>
              <a:t>Pourquoi la destruction de la forêt par le feu</a:t>
            </a:r>
          </a:p>
        </p:txBody>
      </p:sp>
    </p:spTree>
    <p:extLst>
      <p:ext uri="{BB962C8B-B14F-4D97-AF65-F5344CB8AC3E}">
        <p14:creationId xmlns:p14="http://schemas.microsoft.com/office/powerpoint/2010/main" val="3574129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14:prism isContent="1" isInverted="1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6"/>
            <a:ext cx="6120000" cy="3462171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0C9AC36-2D22-4052-9B19-3D3393874328}"/>
              </a:ext>
            </a:extLst>
          </p:cNvPr>
          <p:cNvSpPr txBox="1"/>
          <p:nvPr/>
        </p:nvSpPr>
        <p:spPr>
          <a:xfrm>
            <a:off x="1801732" y="0"/>
            <a:ext cx="2516535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latin typeface="Andy" panose="03080602030302030203" pitchFamily="66" charset="0"/>
              </a:rPr>
              <a:t>Ou par l’abattage</a:t>
            </a:r>
          </a:p>
        </p:txBody>
      </p:sp>
    </p:spTree>
    <p:extLst>
      <p:ext uri="{BB962C8B-B14F-4D97-AF65-F5344CB8AC3E}">
        <p14:creationId xmlns:p14="http://schemas.microsoft.com/office/powerpoint/2010/main" val="129042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7000">
        <p14:flythrough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6330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43464" y="0"/>
            <a:ext cx="5033071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solidFill>
                  <a:srgbClr val="FFFF00"/>
                </a:solidFill>
                <a:latin typeface="Andy" panose="03080602030302030203" pitchFamily="66" charset="0"/>
              </a:rPr>
              <a:t>Est-ce là l’héritage que tu veux laisser à tes enfants ?</a:t>
            </a:r>
          </a:p>
        </p:txBody>
      </p:sp>
    </p:spTree>
    <p:extLst>
      <p:ext uri="{BB962C8B-B14F-4D97-AF65-F5344CB8AC3E}">
        <p14:creationId xmlns:p14="http://schemas.microsoft.com/office/powerpoint/2010/main" val="10435925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7000">
        <p15:prstTrans prst="curtains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5"/>
            <a:ext cx="6120000" cy="34631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801732" y="0"/>
            <a:ext cx="2516535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solidFill>
                  <a:srgbClr val="FFFF00"/>
                </a:solidFill>
                <a:latin typeface="Andy" panose="03080602030302030203" pitchFamily="66" charset="0"/>
              </a:rPr>
              <a:t>Fais quelque chose pour moi.</a:t>
            </a:r>
          </a:p>
        </p:txBody>
      </p:sp>
    </p:spTree>
    <p:extLst>
      <p:ext uri="{BB962C8B-B14F-4D97-AF65-F5344CB8AC3E}">
        <p14:creationId xmlns:p14="http://schemas.microsoft.com/office/powerpoint/2010/main" val="2449455952"/>
      </p:ext>
    </p:extLst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6330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20742" y="0"/>
            <a:ext cx="1078515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latin typeface="Andy" panose="03080602030302030203" pitchFamily="66" charset="0"/>
              </a:rPr>
              <a:t>Pour toi</a:t>
            </a:r>
          </a:p>
        </p:txBody>
      </p:sp>
    </p:spTree>
    <p:extLst>
      <p:ext uri="{BB962C8B-B14F-4D97-AF65-F5344CB8AC3E}">
        <p14:creationId xmlns:p14="http://schemas.microsoft.com/office/powerpoint/2010/main" val="124382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6228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0D1B01-A33D-4565-B153-AE1DAFE3603B}"/>
              </a:ext>
            </a:extLst>
          </p:cNvPr>
          <p:cNvSpPr txBox="1"/>
          <p:nvPr/>
        </p:nvSpPr>
        <p:spPr>
          <a:xfrm>
            <a:off x="2340000" y="-36000"/>
            <a:ext cx="1440000" cy="33823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598" dirty="0">
                <a:solidFill>
                  <a:srgbClr val="FFFF00"/>
                </a:solidFill>
                <a:latin typeface="Andy" panose="03080602030302030203" pitchFamily="66" charset="0"/>
              </a:rPr>
              <a:t> Pour nous tous </a:t>
            </a:r>
          </a:p>
        </p:txBody>
      </p:sp>
    </p:spTree>
    <p:extLst>
      <p:ext uri="{BB962C8B-B14F-4D97-AF65-F5344CB8AC3E}">
        <p14:creationId xmlns:p14="http://schemas.microsoft.com/office/powerpoint/2010/main" val="771725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7000">
        <p15:prstTrans prst="fallOver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6330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17435" y="0"/>
            <a:ext cx="2157030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598" dirty="0">
                <a:solidFill>
                  <a:srgbClr val="FFFF00"/>
                </a:solidFill>
                <a:latin typeface="Andy" panose="03080602030302030203" pitchFamily="66" charset="0"/>
              </a:rPr>
              <a:t>Si ce n'est toi, qui le fera ?</a:t>
            </a:r>
          </a:p>
        </p:txBody>
      </p:sp>
    </p:spTree>
    <p:extLst>
      <p:ext uri="{BB962C8B-B14F-4D97-AF65-F5344CB8AC3E}">
        <p14:creationId xmlns:p14="http://schemas.microsoft.com/office/powerpoint/2010/main" val="8120902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7000">
        <p15:prstTrans prst="wind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6330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21980" y="0"/>
            <a:ext cx="2876040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solidFill>
                  <a:srgbClr val="FFFF00"/>
                </a:solidFill>
                <a:latin typeface="Andy" panose="03080602030302030203" pitchFamily="66" charset="0"/>
              </a:rPr>
              <a:t>Et si ce n'est maintenant, quand ?</a:t>
            </a:r>
          </a:p>
        </p:txBody>
      </p:sp>
    </p:spTree>
    <p:extLst>
      <p:ext uri="{BB962C8B-B14F-4D97-AF65-F5344CB8AC3E}">
        <p14:creationId xmlns:p14="http://schemas.microsoft.com/office/powerpoint/2010/main" val="26067581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7000">
        <p15:prstTrans prst="fracture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567"/>
            <a:ext cx="6120000" cy="346217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57930" y="0"/>
            <a:ext cx="2876040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solidFill>
                  <a:srgbClr val="FFFF00"/>
                </a:solidFill>
                <a:latin typeface="Andy" panose="03080602030302030203" pitchFamily="66" charset="0"/>
              </a:rPr>
              <a:t>N’oublie pas qu’en me protégeant</a:t>
            </a:r>
          </a:p>
        </p:txBody>
      </p:sp>
    </p:spTree>
    <p:extLst>
      <p:ext uri="{BB962C8B-B14F-4D97-AF65-F5344CB8AC3E}">
        <p14:creationId xmlns:p14="http://schemas.microsoft.com/office/powerpoint/2010/main" val="4224213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7000">
        <p15:prstTrans prst="crush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64"/>
            <a:ext cx="6120000" cy="34632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0FBC76-A57B-4FE8-8B6B-9128A7440696}"/>
              </a:ext>
            </a:extLst>
          </p:cNvPr>
          <p:cNvSpPr txBox="1"/>
          <p:nvPr/>
        </p:nvSpPr>
        <p:spPr>
          <a:xfrm>
            <a:off x="2340000" y="0"/>
            <a:ext cx="1440000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latin typeface="Andy" panose="03080602030302030203" pitchFamily="66" charset="0"/>
              </a:rPr>
              <a:t>Tu éviteras ceci</a:t>
            </a:r>
          </a:p>
        </p:txBody>
      </p:sp>
    </p:spTree>
    <p:extLst>
      <p:ext uri="{BB962C8B-B14F-4D97-AF65-F5344CB8AC3E}">
        <p14:creationId xmlns:p14="http://schemas.microsoft.com/office/powerpoint/2010/main" val="54893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14:vortex dir="r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6217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340990" y="0"/>
            <a:ext cx="1438020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solidFill>
                  <a:srgbClr val="FFFF00"/>
                </a:solidFill>
                <a:latin typeface="Andy" panose="03080602030302030203" pitchFamily="66" charset="0"/>
              </a:rPr>
              <a:t>Et cela !</a:t>
            </a:r>
          </a:p>
        </p:txBody>
      </p:sp>
    </p:spTree>
    <p:extLst>
      <p:ext uri="{BB962C8B-B14F-4D97-AF65-F5344CB8AC3E}">
        <p14:creationId xmlns:p14="http://schemas.microsoft.com/office/powerpoint/2010/main" val="2033263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7000">
        <p:dissolve/>
      </p:transition>
    </mc:Choice>
    <mc:Fallback xmlns="">
      <p:transition spd="slow" advClick="0" advTm="7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6330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CE7CF1-09C9-4A32-928F-F304E9F61B07}"/>
              </a:ext>
            </a:extLst>
          </p:cNvPr>
          <p:cNvSpPr txBox="1"/>
          <p:nvPr/>
        </p:nvSpPr>
        <p:spPr>
          <a:xfrm>
            <a:off x="2340000" y="0"/>
            <a:ext cx="1439531" cy="33808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solidFill>
                  <a:srgbClr val="FFFF00"/>
                </a:solidFill>
                <a:latin typeface="Andy" panose="03080602030302030203" pitchFamily="66" charset="0"/>
              </a:rPr>
              <a:t>Merci d’y penser</a:t>
            </a:r>
          </a:p>
        </p:txBody>
      </p:sp>
    </p:spTree>
    <p:extLst>
      <p:ext uri="{BB962C8B-B14F-4D97-AF65-F5344CB8AC3E}">
        <p14:creationId xmlns:p14="http://schemas.microsoft.com/office/powerpoint/2010/main" val="1050177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7000">
        <p:dissolve/>
      </p:transition>
    </mc:Choice>
    <mc:Fallback xmlns="">
      <p:transition spd="slow" advClick="0" advTm="7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6347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60000" y="0"/>
            <a:ext cx="3600000" cy="33823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598" dirty="0">
                <a:latin typeface="Andy" panose="03080602030302030203" pitchFamily="66" charset="0"/>
              </a:rPr>
              <a:t>Sauvez votre Mère Nature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4546530" y="4918379"/>
            <a:ext cx="1489023" cy="215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8012" tIns="19006" rIns="38012" bIns="19006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48" dirty="0">
                <a:solidFill>
                  <a:srgbClr val="FFFF00"/>
                </a:solidFill>
                <a:latin typeface="Andy" pitchFamily="66" charset="0"/>
              </a:rPr>
              <a:t>Touche </a:t>
            </a:r>
            <a:r>
              <a:rPr lang="fr-FR" altLang="fr-FR" sz="1148" dirty="0" err="1">
                <a:solidFill>
                  <a:srgbClr val="FFFF00"/>
                </a:solidFill>
                <a:latin typeface="Andy" pitchFamily="66" charset="0"/>
              </a:rPr>
              <a:t>Esc</a:t>
            </a:r>
            <a:r>
              <a:rPr lang="fr-FR" altLang="fr-FR" sz="1148" dirty="0">
                <a:solidFill>
                  <a:srgbClr val="FFFF00"/>
                </a:solidFill>
                <a:latin typeface="Andy" pitchFamily="66" charset="0"/>
              </a:rPr>
              <a:t> pour quitter</a:t>
            </a:r>
          </a:p>
        </p:txBody>
      </p:sp>
    </p:spTree>
    <p:extLst>
      <p:ext uri="{BB962C8B-B14F-4D97-AF65-F5344CB8AC3E}">
        <p14:creationId xmlns:p14="http://schemas.microsoft.com/office/powerpoint/2010/main" val="18074294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7000">
        <p15:prstTrans prst="prestige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2" y="7938"/>
            <a:ext cx="6119999" cy="345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15145"/>
            <a:ext cx="3240000" cy="324042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160000" y="3211144"/>
            <a:ext cx="1800000" cy="261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9144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620000" y="-352856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2511</TotalTime>
  <Words>281</Words>
  <Application>Microsoft Office PowerPoint</Application>
  <PresentationFormat>Personnalisé</PresentationFormat>
  <Paragraphs>53</Paragraphs>
  <Slides>45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45</vt:i4>
      </vt:variant>
    </vt:vector>
  </HeadingPairs>
  <TitlesOfParts>
    <vt:vector size="51" baseType="lpstr">
      <vt:lpstr>Algerian</vt:lpstr>
      <vt:lpstr>Calibri</vt:lpstr>
      <vt:lpstr>Arial</vt:lpstr>
      <vt:lpstr>Andy</vt:lpstr>
      <vt:lpstr>Brush738 BT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apex1</cp:lastModifiedBy>
  <cp:revision>264</cp:revision>
  <dcterms:created xsi:type="dcterms:W3CDTF">2013-03-26T08:13:36Z</dcterms:created>
  <dcterms:modified xsi:type="dcterms:W3CDTF">2024-08-29T09:36:42Z</dcterms:modified>
</cp:coreProperties>
</file>