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2" r:id="rId2"/>
    <p:sldId id="353" r:id="rId3"/>
    <p:sldId id="35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kwnUrd2XquFZGS7xqlR7tg==" hashData="5/8daxih8tMOdFzeboHNwW1s/h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6500"/>
    <a:srgbClr val="FF6A47"/>
    <a:srgbClr val="DE8400"/>
    <a:srgbClr val="F66400"/>
    <a:srgbClr val="EA5F00"/>
    <a:srgbClr val="FFB84F"/>
    <a:srgbClr val="FFAB2F"/>
    <a:srgbClr val="FFA4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714" autoAdjust="0"/>
    <p:restoredTop sz="94705" autoAdjust="0"/>
  </p:normalViewPr>
  <p:slideViewPr>
    <p:cSldViewPr>
      <p:cViewPr>
        <p:scale>
          <a:sx n="81" d="100"/>
          <a:sy n="81" d="100"/>
        </p:scale>
        <p:origin x="-1133" y="-2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8AE5558-4357-41A2-A51F-33F5991A0DAA}" type="datetimeFigureOut">
              <a:rPr lang="fr-FR"/>
              <a:pPr>
                <a:defRPr/>
              </a:pPr>
              <a:t>16/12/2024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37CC450-5550-45A4-BB28-28DA50363B9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1267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583C2F8-774F-43FD-BC2C-E9D2222B9AB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C69A12F-AE9F-4F6A-B639-A41960D67C19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A5DE635-E8E0-473B-A256-C96FE873698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1A2B0A-9C96-4CAB-8548-891CBE94052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10218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CF28DB-4B70-497D-8C7C-7B2E6DE6990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38643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DBCF4C-76B7-4ED3-99BA-0B24F68B65A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76270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9A4C6F-FAD4-4F96-BFF9-704090CD7AF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00314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70A933-E764-476B-8B80-1FAF369850B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11454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870B9C-A3D0-475D-BC5E-53ED436109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10811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26DA3F-2BF7-4C3A-96C8-6FC1F49A9B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18198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7D1BDC-FD1D-4D71-B1A7-25E3267196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64426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799356-BB40-4856-955D-C3F1713623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84369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DF4CC1-AF06-432C-A5F4-743F4F451D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94954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CFE77-EC1E-4471-A147-555AAEA092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80369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40404"/>
            </a:gs>
            <a:gs pos="64999">
              <a:schemeClr val="accent4">
                <a:lumMod val="10000"/>
              </a:schemeClr>
            </a:gs>
            <a:gs pos="67999">
              <a:srgbClr val="FA6500"/>
            </a:gs>
            <a:gs pos="73000">
              <a:srgbClr val="000000"/>
            </a:gs>
            <a:gs pos="100000">
              <a:srgbClr val="F664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701C43E-8BAD-4110-B95B-3A551FF06B8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gif"/><Relationship Id="rId12" Type="http://schemas.openxmlformats.org/officeDocument/2006/relationships/image" Target="../media/image7.pn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pn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2.png"/><Relationship Id="rId26" Type="http://schemas.openxmlformats.org/officeDocument/2006/relationships/image" Target="../media/image27.png"/><Relationship Id="rId39" Type="http://schemas.openxmlformats.org/officeDocument/2006/relationships/audio" Target="../media/audio9.wav"/><Relationship Id="rId21" Type="http://schemas.microsoft.com/office/2007/relationships/hdphoto" Target="../media/hdphoto5.wdp"/><Relationship Id="rId34" Type="http://schemas.openxmlformats.org/officeDocument/2006/relationships/image" Target="../media/image32.jpeg"/><Relationship Id="rId42" Type="http://schemas.openxmlformats.org/officeDocument/2006/relationships/image" Target="../media/image36.jpeg"/><Relationship Id="rId47" Type="http://schemas.openxmlformats.org/officeDocument/2006/relationships/audio" Target="../media/audio12.wav"/><Relationship Id="rId50" Type="http://schemas.openxmlformats.org/officeDocument/2006/relationships/image" Target="../media/image40.jpeg"/><Relationship Id="rId55" Type="http://schemas.openxmlformats.org/officeDocument/2006/relationships/audio" Target="../media/audio16.wav"/><Relationship Id="rId63" Type="http://schemas.openxmlformats.org/officeDocument/2006/relationships/audio" Target="../media/audio20.wav"/><Relationship Id="rId68" Type="http://schemas.openxmlformats.org/officeDocument/2006/relationships/image" Target="../media/image49.jpeg"/><Relationship Id="rId76" Type="http://schemas.openxmlformats.org/officeDocument/2006/relationships/image" Target="../media/image55.jpeg"/><Relationship Id="rId84" Type="http://schemas.openxmlformats.org/officeDocument/2006/relationships/audio" Target="../media/audio26.wav"/><Relationship Id="rId89" Type="http://schemas.openxmlformats.org/officeDocument/2006/relationships/image" Target="../media/image7.png"/><Relationship Id="rId7" Type="http://schemas.openxmlformats.org/officeDocument/2006/relationships/image" Target="../media/image14.gif"/><Relationship Id="rId71" Type="http://schemas.openxmlformats.org/officeDocument/2006/relationships/image" Target="../media/image52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png"/><Relationship Id="rId29" Type="http://schemas.openxmlformats.org/officeDocument/2006/relationships/audio" Target="../media/audio4.wav"/><Relationship Id="rId11" Type="http://schemas.openxmlformats.org/officeDocument/2006/relationships/image" Target="../media/image18.jpeg"/><Relationship Id="rId24" Type="http://schemas.openxmlformats.org/officeDocument/2006/relationships/image" Target="../media/image25.gif"/><Relationship Id="rId32" Type="http://schemas.openxmlformats.org/officeDocument/2006/relationships/image" Target="../media/image31.jpeg"/><Relationship Id="rId37" Type="http://schemas.openxmlformats.org/officeDocument/2006/relationships/audio" Target="../media/audio8.wav"/><Relationship Id="rId40" Type="http://schemas.openxmlformats.org/officeDocument/2006/relationships/image" Target="../media/image35.jpeg"/><Relationship Id="rId45" Type="http://schemas.openxmlformats.org/officeDocument/2006/relationships/audio" Target="../media/audio11.wav"/><Relationship Id="rId53" Type="http://schemas.openxmlformats.org/officeDocument/2006/relationships/audio" Target="../media/audio15.wav"/><Relationship Id="rId58" Type="http://schemas.openxmlformats.org/officeDocument/2006/relationships/image" Target="../media/image44.jpeg"/><Relationship Id="rId66" Type="http://schemas.openxmlformats.org/officeDocument/2006/relationships/image" Target="../media/image48.jpeg"/><Relationship Id="rId74" Type="http://schemas.openxmlformats.org/officeDocument/2006/relationships/image" Target="../media/image54.png"/><Relationship Id="rId79" Type="http://schemas.openxmlformats.org/officeDocument/2006/relationships/audio" Target="../media/audio25.wav"/><Relationship Id="rId87" Type="http://schemas.openxmlformats.org/officeDocument/2006/relationships/audio" Target="../media/audio27.wav"/><Relationship Id="rId5" Type="http://schemas.openxmlformats.org/officeDocument/2006/relationships/image" Target="../media/image12.png"/><Relationship Id="rId61" Type="http://schemas.openxmlformats.org/officeDocument/2006/relationships/audio" Target="../media/audio19.wav"/><Relationship Id="rId82" Type="http://schemas.openxmlformats.org/officeDocument/2006/relationships/image" Target="../media/image59.png"/><Relationship Id="rId90" Type="http://schemas.openxmlformats.org/officeDocument/2006/relationships/image" Target="../media/image64.gif"/><Relationship Id="rId19" Type="http://schemas.microsoft.com/office/2007/relationships/hdphoto" Target="../media/hdphoto4.wdp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image" Target="../media/image20.png"/><Relationship Id="rId22" Type="http://schemas.openxmlformats.org/officeDocument/2006/relationships/image" Target="../media/image24.png"/><Relationship Id="rId27" Type="http://schemas.openxmlformats.org/officeDocument/2006/relationships/image" Target="../media/image28.gif"/><Relationship Id="rId30" Type="http://schemas.openxmlformats.org/officeDocument/2006/relationships/image" Target="../media/image30.jpeg"/><Relationship Id="rId35" Type="http://schemas.openxmlformats.org/officeDocument/2006/relationships/audio" Target="../media/audio7.wav"/><Relationship Id="rId43" Type="http://schemas.openxmlformats.org/officeDocument/2006/relationships/audio" Target="../media/audio1.wav"/><Relationship Id="rId48" Type="http://schemas.openxmlformats.org/officeDocument/2006/relationships/image" Target="../media/image39.jpeg"/><Relationship Id="rId56" Type="http://schemas.openxmlformats.org/officeDocument/2006/relationships/image" Target="../media/image43.jpeg"/><Relationship Id="rId64" Type="http://schemas.openxmlformats.org/officeDocument/2006/relationships/image" Target="../media/image47.jpeg"/><Relationship Id="rId69" Type="http://schemas.openxmlformats.org/officeDocument/2006/relationships/image" Target="../media/image50.gif"/><Relationship Id="rId77" Type="http://schemas.openxmlformats.org/officeDocument/2006/relationships/audio" Target="../media/audio24.wav"/><Relationship Id="rId8" Type="http://schemas.openxmlformats.org/officeDocument/2006/relationships/image" Target="../media/image15.gif"/><Relationship Id="rId51" Type="http://schemas.openxmlformats.org/officeDocument/2006/relationships/audio" Target="../media/audio14.wav"/><Relationship Id="rId72" Type="http://schemas.openxmlformats.org/officeDocument/2006/relationships/image" Target="../media/image5.gif"/><Relationship Id="rId80" Type="http://schemas.openxmlformats.org/officeDocument/2006/relationships/image" Target="../media/image57.jpeg"/><Relationship Id="rId85" Type="http://schemas.openxmlformats.org/officeDocument/2006/relationships/image" Target="../media/image61.jpeg"/><Relationship Id="rId3" Type="http://schemas.openxmlformats.org/officeDocument/2006/relationships/image" Target="../media/image10.png"/><Relationship Id="rId12" Type="http://schemas.openxmlformats.org/officeDocument/2006/relationships/image" Target="../media/image19.png"/><Relationship Id="rId17" Type="http://schemas.microsoft.com/office/2007/relationships/hdphoto" Target="../media/hdphoto3.wdp"/><Relationship Id="rId25" Type="http://schemas.openxmlformats.org/officeDocument/2006/relationships/image" Target="../media/image26.png"/><Relationship Id="rId33" Type="http://schemas.openxmlformats.org/officeDocument/2006/relationships/audio" Target="../media/audio6.wav"/><Relationship Id="rId38" Type="http://schemas.openxmlformats.org/officeDocument/2006/relationships/image" Target="../media/image34.jpeg"/><Relationship Id="rId46" Type="http://schemas.openxmlformats.org/officeDocument/2006/relationships/image" Target="../media/image38.jpeg"/><Relationship Id="rId59" Type="http://schemas.openxmlformats.org/officeDocument/2006/relationships/audio" Target="../media/audio18.wav"/><Relationship Id="rId67" Type="http://schemas.openxmlformats.org/officeDocument/2006/relationships/audio" Target="../media/audio22.wav"/><Relationship Id="rId20" Type="http://schemas.openxmlformats.org/officeDocument/2006/relationships/image" Target="../media/image23.png"/><Relationship Id="rId41" Type="http://schemas.openxmlformats.org/officeDocument/2006/relationships/audio" Target="../media/audio10.wav"/><Relationship Id="rId54" Type="http://schemas.openxmlformats.org/officeDocument/2006/relationships/image" Target="../media/image42.jpeg"/><Relationship Id="rId62" Type="http://schemas.openxmlformats.org/officeDocument/2006/relationships/image" Target="../media/image46.jpeg"/><Relationship Id="rId70" Type="http://schemas.openxmlformats.org/officeDocument/2006/relationships/image" Target="../media/image51.png"/><Relationship Id="rId75" Type="http://schemas.openxmlformats.org/officeDocument/2006/relationships/audio" Target="../media/audio23.wav"/><Relationship Id="rId83" Type="http://schemas.openxmlformats.org/officeDocument/2006/relationships/image" Target="../media/image60.png"/><Relationship Id="rId88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29.png"/><Relationship Id="rId36" Type="http://schemas.openxmlformats.org/officeDocument/2006/relationships/image" Target="../media/image33.jpeg"/><Relationship Id="rId49" Type="http://schemas.openxmlformats.org/officeDocument/2006/relationships/audio" Target="../media/audio13.wav"/><Relationship Id="rId57" Type="http://schemas.openxmlformats.org/officeDocument/2006/relationships/audio" Target="../media/audio17.wav"/><Relationship Id="rId10" Type="http://schemas.openxmlformats.org/officeDocument/2006/relationships/image" Target="../media/image17.png"/><Relationship Id="rId31" Type="http://schemas.openxmlformats.org/officeDocument/2006/relationships/audio" Target="../media/audio5.wav"/><Relationship Id="rId44" Type="http://schemas.openxmlformats.org/officeDocument/2006/relationships/image" Target="../media/image37.jpeg"/><Relationship Id="rId52" Type="http://schemas.openxmlformats.org/officeDocument/2006/relationships/image" Target="../media/image41.jpeg"/><Relationship Id="rId60" Type="http://schemas.openxmlformats.org/officeDocument/2006/relationships/image" Target="../media/image45.jpeg"/><Relationship Id="rId65" Type="http://schemas.openxmlformats.org/officeDocument/2006/relationships/audio" Target="../media/audio21.wav"/><Relationship Id="rId73" Type="http://schemas.openxmlformats.org/officeDocument/2006/relationships/image" Target="../media/image53.png"/><Relationship Id="rId78" Type="http://schemas.openxmlformats.org/officeDocument/2006/relationships/image" Target="../media/image56.jpeg"/><Relationship Id="rId81" Type="http://schemas.openxmlformats.org/officeDocument/2006/relationships/image" Target="../media/image58.png"/><Relationship Id="rId86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3. 3137.wav">
            <a:hlinkClick r:id="" action="ppaction://media"/>
          </p:cNvPr>
          <p:cNvPicPr>
            <a:picLocks noRot="1" noChangeAspect="1"/>
          </p:cNvPicPr>
          <p:nvPr>
            <a:wavAudioFile r:embed="rId1" name="33. Ève, lève-toi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3" descr="C:\Users\JClaude\Desktop\aaaaaaaabbb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22225"/>
            <a:ext cx="9432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SOS 3090.wav">
            <a:hlinkClick r:id="" action="ppaction://media"/>
          </p:cNvPr>
          <p:cNvPicPr>
            <a:picLocks noRot="1" noChangeAspect="1"/>
          </p:cNvPicPr>
          <p:nvPr>
            <a:wavAudioFile r:embed="rId2" name="SOS d'un terrien en detress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embr3090.wav">
            <a:hlinkClick r:id="" action="ppaction://media"/>
          </p:cNvPr>
          <p:cNvPicPr>
            <a:picLocks noRot="1" noChangeAspect="1"/>
          </p:cNvPicPr>
          <p:nvPr>
            <a:wavAudioFile r:embed="rId3" name="embrasse moi idiot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1727200"/>
            <a:ext cx="3379788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399087" y="2832101"/>
            <a:ext cx="1235075" cy="1200150"/>
          </a:xfrm>
          <a:prstGeom prst="ellipse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rgbClr val="FF69D8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1994" y="1548146"/>
            <a:ext cx="4088157" cy="375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adre 14"/>
          <p:cNvSpPr/>
          <p:nvPr/>
        </p:nvSpPr>
        <p:spPr>
          <a:xfrm>
            <a:off x="971550" y="765175"/>
            <a:ext cx="7200900" cy="5400675"/>
          </a:xfrm>
          <a:prstGeom prst="frame">
            <a:avLst>
              <a:gd name="adj1" fmla="val 3068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Picture 16" descr="C:\Users\JClaude\Desktop\Image1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8225" y="1685925"/>
            <a:ext cx="3543300" cy="35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4" descr="C:\Users\JClaude\Desktop\cd2.gif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1007" y="363348"/>
            <a:ext cx="722635" cy="333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aude\Desktop\aaaaaaaabb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549275"/>
            <a:ext cx="7531100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116013" y="692150"/>
            <a:ext cx="7056437" cy="54006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263650" y="982663"/>
            <a:ext cx="6911975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01.Adrian Gurvitz - Classic (4:08)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02.Paradisio - Baïlando (3:49)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03.Anita Ward - Ring My Bell (3:32)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04.Imagination - Just an Illusion (3:53)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05.Gérard Blanc - Une autre histoire (4:31)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06.Nicole Croisille - Une femme avec toi (4:23)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07.Frankie Goes to Hollywood - The Power of Love (5:31)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08.Julie Piétri - Ève, lève-toi (4:45)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09.Lio - Les brunes comptent pas pour des prunes (3:07)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10.Eiffel 65 - Blue (Da Ba Dee) [DJ Ponte Ice Pop Radio Edit] (3:39)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11.Eric Morena - Oh, mon bateau ! (3:41)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12.La Compagnie Créole - Le bal masqué (5:09)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13.Les Forbans - Chante (2:55)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14.Sabrina - Boys (Summertime Love) (3:52)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15.Positive Force - We Got the Funk (3:20)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16.Ultra Naté - Free (3:53)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17.Superfunk,Ron Carroll - Lucky Star (feat. Ron Carroll) (3:51)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18.Salomé de Bahia - Outro Lugar (6:58)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19.Francis Lalanne - On se retrouvera (B.O.F. "Le Passage") (2:40)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20.Stéphanie - Ouragan (4:22)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21.Blue Feather - Let's Funk Tonight (3:45)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22.Images - Les démons de minuit (3:56)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23.Imagination - Music &amp; Lights (3:35)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24.Début de Soirée - Nuit de folie (4:12)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25.Jean Schulteis - Confidence pour confidence (3:41)</a:t>
            </a: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5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-9525"/>
            <a:ext cx="9123362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64214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4293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52650"/>
            <a:ext cx="3937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5079622"/>
            <a:ext cx="617859" cy="819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26. Classic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27. Baïlando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28. Ring My Bell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29. Just an Illusion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30. Une autre histoire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31. Une femme avec toi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32. The Power of Love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33. Ève, lève-toi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34. Les brunes comptent pas pour des prunes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35. Blue (Da Ba Dee) [DJ Ponte Ice Pop Radio Edit]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36. Oh, mon bateau !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25788"/>
            <a:ext cx="4508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37. Le bal masqué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65500"/>
            <a:ext cx="4286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38. Chante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39. Boys (Summertime Love)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40. We Got the Funk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41. Free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42. Lucky Star (feat. Ron Carroll)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43. Outro Lugar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44. On se retrouvera (B.O.F. _Le Passage_)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45. Ouragan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57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5" name="46. Let's Funk Tonight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300" y="2892425"/>
            <a:ext cx="3714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7" name="47. Les démons de minuit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013" y="2890838"/>
            <a:ext cx="36195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9" name="48. Music &amp; Lights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563" y="2892425"/>
            <a:ext cx="331787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441950"/>
            <a:ext cx="6588125" cy="164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3" descr="D:\NUMEROS JUKEBOX NOIR\24 (FILEminimizer).jpg">
            <a:hlinkClick r:id="" action="ppaction://noaction" highlightClick="1">
              <a:snd r:embed="rId84" name="49. Nuit de folie.wav"/>
            </a:hlinkClick>
          </p:cNvPr>
          <p:cNvPicPr>
            <a:picLocks noChangeAspect="1" noChangeArrowheads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013" y="2894013"/>
            <a:ext cx="325437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4" descr="C:\Users\Solenn\Desktop\111.jp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71" descr="D:\NUMEROS JUKEBOX NOIR\25 (FILEminimizer).jpg">
            <a:hlinkClick r:id="" action="ppaction://noaction" highlightClick="1">
              <a:snd r:embed="rId87" name="50. Confidence pour confidence.wav"/>
            </a:hlinkClick>
          </p:cNvPr>
          <p:cNvPicPr>
            <a:picLocks noChangeAspect="1" noChangeArrowheads="1"/>
          </p:cNvPicPr>
          <p:nvPr/>
        </p:nvPicPr>
        <p:blipFill>
          <a:blip r:embed="rId8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450" y="289242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87488"/>
            <a:ext cx="1517650" cy="1535112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6" name="Picture 16" descr="C:\Users\JClaude\Desktop\Image1.png"/>
          <p:cNvPicPr>
            <a:picLocks noChangeAspect="1" noChangeArrowheads="1"/>
          </p:cNvPicPr>
          <p:nvPr/>
        </p:nvPicPr>
        <p:blipFill>
          <a:blip r:embed="rId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90675"/>
            <a:ext cx="1309687" cy="1312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250</Words>
  <Application>Microsoft Office PowerPoint</Application>
  <PresentationFormat>Affichage à l'écran (4:3)</PresentationFormat>
  <Paragraphs>28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2024-12-16T11:51:57Z</dcterms:modified>
</cp:coreProperties>
</file>