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qgFYG6suZ2XO/bffYe6bA==" hashData="LScg43GXHJ6RlHSpMDO9tcZV+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500"/>
    <a:srgbClr val="FF6A47"/>
    <a:srgbClr val="DE8400"/>
    <a:srgbClr val="F66400"/>
    <a:srgbClr val="EA5F00"/>
    <a:srgbClr val="FFB84F"/>
    <a:srgbClr val="FFAB2F"/>
    <a:srgbClr val="FFA4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97" autoAdjust="0"/>
    <p:restoredTop sz="94705" autoAdjust="0"/>
  </p:normalViewPr>
  <p:slideViewPr>
    <p:cSldViewPr>
      <p:cViewPr>
        <p:scale>
          <a:sx n="83" d="100"/>
          <a:sy n="83" d="100"/>
        </p:scale>
        <p:origin x="-99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326DDB-1E24-4BCA-8034-F3B6C53B0F3A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C08D98-2E3C-425A-9AEB-2524DF46A0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4184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790CA1-33A6-4681-AFFF-873E9396EA0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C79B75-E973-4E40-9DB2-0EFB72DF65F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503A0C-86B6-4C03-B24D-7A6971A9E84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0A673-15AD-4624-960D-7339676C7E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0142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C53FA-DEDD-4D68-82C6-69FD613854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7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FAEC4-C188-4299-8148-4D9AB81828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81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B7824-B477-4E63-8CCE-4CEC307C7E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1442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7038B-DB8C-41B0-81A5-13BBE8FE0E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7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EC59E-5AF6-42E6-80A6-FF11936890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4416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43956-6A66-4AC0-A9E9-25AD746221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2435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66E05-4B77-4F17-B648-5608773B50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931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E7B85-2E50-43E1-8E8A-D5815A88F5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926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4E1B3-384D-4F12-9E0E-6286FAE7BD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4498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98228-8253-4443-A3CE-6AA1DEBD4A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113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40404"/>
            </a:gs>
            <a:gs pos="64999">
              <a:schemeClr val="accent4">
                <a:lumMod val="10000"/>
              </a:schemeClr>
            </a:gs>
            <a:gs pos="67999">
              <a:srgbClr val="FA6500"/>
            </a:gs>
            <a:gs pos="73000">
              <a:srgbClr val="000000"/>
            </a:gs>
            <a:gs pos="100000">
              <a:srgbClr val="F664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5EEAB3-A34C-4E69-80D6-8D6E57066A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audio" Target="../media/audio9.wav"/><Relationship Id="rId21" Type="http://schemas.microsoft.com/office/2007/relationships/hdphoto" Target="../media/hdphoto5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49.jpeg"/><Relationship Id="rId76" Type="http://schemas.openxmlformats.org/officeDocument/2006/relationships/audio" Target="../media/audio23.wav"/><Relationship Id="rId84" Type="http://schemas.openxmlformats.org/officeDocument/2006/relationships/image" Target="../media/image60.png"/><Relationship Id="rId89" Type="http://schemas.openxmlformats.org/officeDocument/2006/relationships/image" Target="../media/image63.jpeg"/><Relationship Id="rId7" Type="http://schemas.openxmlformats.org/officeDocument/2006/relationships/image" Target="../media/image14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4.wav"/><Relationship Id="rId11" Type="http://schemas.openxmlformats.org/officeDocument/2006/relationships/image" Target="../media/image18.jpeg"/><Relationship Id="rId24" Type="http://schemas.openxmlformats.org/officeDocument/2006/relationships/image" Target="../media/image25.gif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3.png"/><Relationship Id="rId79" Type="http://schemas.openxmlformats.org/officeDocument/2006/relationships/image" Target="../media/image56.jpeg"/><Relationship Id="rId87" Type="http://schemas.openxmlformats.org/officeDocument/2006/relationships/image" Target="../media/image62.png"/><Relationship Id="rId5" Type="http://schemas.openxmlformats.org/officeDocument/2006/relationships/image" Target="../media/image12.png"/><Relationship Id="rId61" Type="http://schemas.openxmlformats.org/officeDocument/2006/relationships/audio" Target="../media/audio19.wav"/><Relationship Id="rId82" Type="http://schemas.openxmlformats.org/officeDocument/2006/relationships/image" Target="../media/image58.png"/><Relationship Id="rId90" Type="http://schemas.openxmlformats.org/officeDocument/2006/relationships/image" Target="../media/image7.png"/><Relationship Id="rId19" Type="http://schemas.microsoft.com/office/2007/relationships/hdphoto" Target="../media/hdphoto4.wdp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image" Target="../media/image30.jpeg"/><Relationship Id="rId35" Type="http://schemas.openxmlformats.org/officeDocument/2006/relationships/audio" Target="../media/audio7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0.gif"/><Relationship Id="rId77" Type="http://schemas.openxmlformats.org/officeDocument/2006/relationships/image" Target="../media/image55.jpeg"/><Relationship Id="rId8" Type="http://schemas.openxmlformats.org/officeDocument/2006/relationships/image" Target="../media/image15.gif"/><Relationship Id="rId51" Type="http://schemas.openxmlformats.org/officeDocument/2006/relationships/audio" Target="../media/audio14.wav"/><Relationship Id="rId72" Type="http://schemas.microsoft.com/office/2007/relationships/hdphoto" Target="../media/hdphoto7.wdp"/><Relationship Id="rId80" Type="http://schemas.openxmlformats.org/officeDocument/2006/relationships/audio" Target="../media/audio25.wav"/><Relationship Id="rId85" Type="http://schemas.openxmlformats.org/officeDocument/2006/relationships/audio" Target="../media/audio26.wav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audio" Target="../media/audio6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3.png"/><Relationship Id="rId41" Type="http://schemas.openxmlformats.org/officeDocument/2006/relationships/audio" Target="../media/audio1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1.png"/><Relationship Id="rId75" Type="http://schemas.openxmlformats.org/officeDocument/2006/relationships/image" Target="../media/image54.png"/><Relationship Id="rId83" Type="http://schemas.openxmlformats.org/officeDocument/2006/relationships/image" Target="../media/image59.png"/><Relationship Id="rId88" Type="http://schemas.openxmlformats.org/officeDocument/2006/relationships/audio" Target="../media/audio27.wav"/><Relationship Id="rId91" Type="http://schemas.openxmlformats.org/officeDocument/2006/relationships/image" Target="../media/image6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9.pn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openxmlformats.org/officeDocument/2006/relationships/image" Target="../media/image17.png"/><Relationship Id="rId31" Type="http://schemas.openxmlformats.org/officeDocument/2006/relationships/audio" Target="../media/audio5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1.wav"/><Relationship Id="rId73" Type="http://schemas.openxmlformats.org/officeDocument/2006/relationships/image" Target="../media/image5.gif"/><Relationship Id="rId78" Type="http://schemas.openxmlformats.org/officeDocument/2006/relationships/audio" Target="../media/audio24.wav"/><Relationship Id="rId81" Type="http://schemas.openxmlformats.org/officeDocument/2006/relationships/image" Target="../media/image57.jpeg"/><Relationship Id="rId86" Type="http://schemas.openxmlformats.org/officeDocument/2006/relationships/image" Target="../media/image61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7. What Is Love.wav">
            <a:hlinkClick r:id="" action="ppaction://media"/>
          </p:cNvPr>
          <p:cNvPicPr>
            <a:picLocks noRot="1" noChangeAspect="1"/>
          </p:cNvPicPr>
          <p:nvPr>
            <a:wavAudioFile r:embed="rId1" name="07. What Is Lov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aaaaaaaabbb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22225"/>
            <a:ext cx="9432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S 2921.wav">
            <a:hlinkClick r:id="" action="ppaction://media"/>
          </p:cNvPr>
          <p:cNvPicPr>
            <a:picLocks noRot="1" noChangeAspect="1"/>
          </p:cNvPicPr>
          <p:nvPr>
            <a:wavAudioFile r:embed="rId2" name="SOS d'un terrien en detress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2937.wav">
            <a:hlinkClick r:id="" action="ppaction://media"/>
          </p:cNvPr>
          <p:cNvPicPr>
            <a:picLocks noRot="1" noChangeAspect="1"/>
          </p:cNvPicPr>
          <p:nvPr>
            <a:wavAudioFile r:embed="rId3" name="embrasse moi idio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00900" cy="5400675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6" descr="C:\Users\JClaude\Desktop\Image1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1685925"/>
            <a:ext cx="35433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205" y="329578"/>
            <a:ext cx="624844" cy="30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aaaaaaa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549275"/>
            <a:ext cx="75311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692150"/>
            <a:ext cx="7056437" cy="54006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63650" y="982663"/>
            <a:ext cx="69119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01.David Christie - </a:t>
            </a:r>
            <a:r>
              <a:rPr lang="fr-FR" sz="1200" b="1" dirty="0" err="1">
                <a:solidFill>
                  <a:srgbClr val="FFC000"/>
                </a:solidFill>
              </a:rPr>
              <a:t>Saddle</a:t>
            </a:r>
            <a:r>
              <a:rPr lang="fr-FR" sz="1200" b="1" dirty="0">
                <a:solidFill>
                  <a:srgbClr val="FFC000"/>
                </a:solidFill>
              </a:rPr>
              <a:t> Up (3:25)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02.Jean-Pierre </a:t>
            </a:r>
            <a:r>
              <a:rPr lang="fr-FR" sz="1200" b="1" dirty="0" err="1">
                <a:solidFill>
                  <a:srgbClr val="FFC000"/>
                </a:solidFill>
              </a:rPr>
              <a:t>Mader</a:t>
            </a:r>
            <a:r>
              <a:rPr lang="fr-FR" sz="1200" b="1" dirty="0">
                <a:solidFill>
                  <a:srgbClr val="FFC000"/>
                </a:solidFill>
              </a:rPr>
              <a:t> - Macumba (3:39)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03.Axel Bauer - Cargo (4:50)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04.Felicidad - Dam </a:t>
            </a:r>
            <a:r>
              <a:rPr lang="fr-FR" sz="1200" b="1" dirty="0" err="1">
                <a:solidFill>
                  <a:srgbClr val="FFC000"/>
                </a:solidFill>
              </a:rPr>
              <a:t>Dam</a:t>
            </a:r>
            <a:r>
              <a:rPr lang="fr-FR" sz="1200" b="1" dirty="0">
                <a:solidFill>
                  <a:srgbClr val="FFC000"/>
                </a:solidFill>
              </a:rPr>
              <a:t> Deo (3:56)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05.Gipsy Kings - </a:t>
            </a:r>
            <a:r>
              <a:rPr lang="fr-FR" sz="1200" b="1" dirty="0" err="1">
                <a:solidFill>
                  <a:srgbClr val="FFC000"/>
                </a:solidFill>
              </a:rPr>
              <a:t>Djobi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Djoba</a:t>
            </a:r>
            <a:r>
              <a:rPr lang="fr-FR" sz="1200" b="1" dirty="0">
                <a:solidFill>
                  <a:srgbClr val="FFC000"/>
                </a:solidFill>
              </a:rPr>
              <a:t> (3:25)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06.Negrocan - </a:t>
            </a:r>
            <a:r>
              <a:rPr lang="fr-FR" sz="1200" b="1" dirty="0" err="1">
                <a:solidFill>
                  <a:srgbClr val="FFC000"/>
                </a:solidFill>
              </a:rPr>
              <a:t>Cada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Vez</a:t>
            </a:r>
            <a:r>
              <a:rPr lang="fr-FR" sz="1200" b="1" dirty="0">
                <a:solidFill>
                  <a:srgbClr val="FFC000"/>
                </a:solidFill>
              </a:rPr>
              <a:t> (Grant Nelson Vocal Mix) (7:31)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07.Haddaway - </a:t>
            </a:r>
            <a:r>
              <a:rPr lang="fr-FR" sz="1200" b="1" dirty="0" err="1">
                <a:solidFill>
                  <a:srgbClr val="FFC000"/>
                </a:solidFill>
              </a:rPr>
              <a:t>What</a:t>
            </a:r>
            <a:r>
              <a:rPr lang="fr-FR" sz="1200" b="1" dirty="0">
                <a:solidFill>
                  <a:srgbClr val="FFC000"/>
                </a:solidFill>
              </a:rPr>
              <a:t> Is Love (4:30)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08.Righeira - </a:t>
            </a:r>
            <a:r>
              <a:rPr lang="fr-FR" sz="1200" b="1" dirty="0" err="1">
                <a:solidFill>
                  <a:srgbClr val="FFC000"/>
                </a:solidFill>
              </a:rPr>
              <a:t>Vamos</a:t>
            </a:r>
            <a:r>
              <a:rPr lang="fr-FR" sz="1200" b="1" dirty="0">
                <a:solidFill>
                  <a:srgbClr val="FFC000"/>
                </a:solidFill>
              </a:rPr>
              <a:t> a la </a:t>
            </a:r>
            <a:r>
              <a:rPr lang="fr-FR" sz="1200" b="1" dirty="0" err="1">
                <a:solidFill>
                  <a:srgbClr val="FFC000"/>
                </a:solidFill>
              </a:rPr>
              <a:t>Playa</a:t>
            </a:r>
            <a:r>
              <a:rPr lang="fr-FR" sz="1200" b="1" dirty="0">
                <a:solidFill>
                  <a:srgbClr val="FFC000"/>
                </a:solidFill>
              </a:rPr>
              <a:t> (3:39)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09.Thierry </a:t>
            </a:r>
            <a:r>
              <a:rPr lang="fr-FR" sz="1200" b="1" dirty="0" err="1">
                <a:solidFill>
                  <a:srgbClr val="FFC000"/>
                </a:solidFill>
              </a:rPr>
              <a:t>Pastor</a:t>
            </a:r>
            <a:r>
              <a:rPr lang="fr-FR" sz="1200" b="1" dirty="0">
                <a:solidFill>
                  <a:srgbClr val="FFC000"/>
                </a:solidFill>
              </a:rPr>
              <a:t> - Le coup de folie (3:37)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10.Sweetbox - </a:t>
            </a:r>
            <a:r>
              <a:rPr lang="fr-FR" sz="1200" b="1" dirty="0" err="1">
                <a:solidFill>
                  <a:srgbClr val="FFC000"/>
                </a:solidFill>
              </a:rPr>
              <a:t>Everything's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Gonna</a:t>
            </a:r>
            <a:r>
              <a:rPr lang="fr-FR" sz="1200" b="1" dirty="0">
                <a:solidFill>
                  <a:srgbClr val="FFC000"/>
                </a:solidFill>
              </a:rPr>
              <a:t> Be </a:t>
            </a:r>
            <a:r>
              <a:rPr lang="fr-FR" sz="1200" b="1" dirty="0" err="1">
                <a:solidFill>
                  <a:srgbClr val="FFC000"/>
                </a:solidFill>
              </a:rPr>
              <a:t>Alright</a:t>
            </a:r>
            <a:r>
              <a:rPr lang="fr-FR" sz="1200" b="1" dirty="0">
                <a:solidFill>
                  <a:srgbClr val="FFC000"/>
                </a:solidFill>
              </a:rPr>
              <a:t> (Radio Version) (3:14)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11.Lady - </a:t>
            </a:r>
            <a:r>
              <a:rPr lang="fr-FR" sz="1200" b="1" dirty="0" err="1">
                <a:solidFill>
                  <a:srgbClr val="FFC000"/>
                </a:solidFill>
              </a:rPr>
              <a:t>Easy</a:t>
            </a:r>
            <a:r>
              <a:rPr lang="fr-FR" sz="1200" b="1" dirty="0">
                <a:solidFill>
                  <a:srgbClr val="FFC000"/>
                </a:solidFill>
              </a:rPr>
              <a:t> Love (3:53)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12.Peter &amp; </a:t>
            </a:r>
            <a:r>
              <a:rPr lang="fr-FR" sz="1200" b="1" dirty="0" err="1">
                <a:solidFill>
                  <a:srgbClr val="FFC000"/>
                </a:solidFill>
              </a:rPr>
              <a:t>Sloane</a:t>
            </a:r>
            <a:r>
              <a:rPr lang="fr-FR" sz="1200" b="1" dirty="0">
                <a:solidFill>
                  <a:srgbClr val="FFC000"/>
                </a:solidFill>
              </a:rPr>
              <a:t> - Besoin de rien, envie de toi (Version 1997) (3:40)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13.Whigfield - Saturday Night (3:44)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14.Chris </a:t>
            </a:r>
            <a:r>
              <a:rPr lang="fr-FR" sz="1200" b="1" dirty="0" err="1">
                <a:solidFill>
                  <a:srgbClr val="FFC000"/>
                </a:solidFill>
              </a:rPr>
              <a:t>Anderson,Dj</a:t>
            </a:r>
            <a:r>
              <a:rPr lang="fr-FR" sz="1200" b="1" dirty="0">
                <a:solidFill>
                  <a:srgbClr val="FFC000"/>
                </a:solidFill>
              </a:rPr>
              <a:t> Robbie - Last Night - Baba Hou ! (</a:t>
            </a:r>
            <a:r>
              <a:rPr lang="fr-FR" sz="1200" b="1" dirty="0" err="1">
                <a:solidFill>
                  <a:srgbClr val="FFC000"/>
                </a:solidFill>
              </a:rPr>
              <a:t>feat</a:t>
            </a:r>
            <a:r>
              <a:rPr lang="fr-FR" sz="1200" b="1" dirty="0">
                <a:solidFill>
                  <a:srgbClr val="FFC000"/>
                </a:solidFill>
              </a:rPr>
              <a:t>. DJ Robbie</a:t>
            </a:r>
            <a:r>
              <a:rPr lang="fr-FR" sz="1200" b="1" dirty="0" smtClean="0">
                <a:solidFill>
                  <a:srgbClr val="FFC000"/>
                </a:solidFill>
              </a:rPr>
              <a:t>) </a:t>
            </a:r>
            <a:r>
              <a:rPr lang="fr-FR" sz="1200" b="1" dirty="0">
                <a:solidFill>
                  <a:srgbClr val="FFC000"/>
                </a:solidFill>
              </a:rPr>
              <a:t>(3:26)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15.Christophe - Les mots bleus (4:10)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16.Century - Lover </a:t>
            </a:r>
            <a:r>
              <a:rPr lang="fr-FR" sz="1200" b="1" dirty="0" err="1">
                <a:solidFill>
                  <a:srgbClr val="FFC000"/>
                </a:solidFill>
              </a:rPr>
              <a:t>Why</a:t>
            </a:r>
            <a:r>
              <a:rPr lang="fr-FR" sz="1200" b="1" dirty="0">
                <a:solidFill>
                  <a:srgbClr val="FFC000"/>
                </a:solidFill>
              </a:rPr>
              <a:t> (3:58)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17.Tom Jules - Bouge ton baba (2:57)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18.Patrick Hernandez - Born to Be Alive (3:08)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19.Traks - Long Train </a:t>
            </a:r>
            <a:r>
              <a:rPr lang="fr-FR" sz="1200" b="1" dirty="0" err="1">
                <a:solidFill>
                  <a:srgbClr val="FFC000"/>
                </a:solidFill>
              </a:rPr>
              <a:t>Runnin</a:t>
            </a:r>
            <a:r>
              <a:rPr lang="fr-FR" sz="1200" b="1" dirty="0">
                <a:solidFill>
                  <a:srgbClr val="FFC000"/>
                </a:solidFill>
              </a:rPr>
              <a:t>' (4:26)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20.Tony </a:t>
            </a:r>
            <a:r>
              <a:rPr lang="fr-FR" sz="1200" b="1" dirty="0" err="1">
                <a:solidFill>
                  <a:srgbClr val="FFC000"/>
                </a:solidFill>
              </a:rPr>
              <a:t>Esposito</a:t>
            </a:r>
            <a:r>
              <a:rPr lang="fr-FR" sz="1200" b="1" dirty="0">
                <a:solidFill>
                  <a:srgbClr val="FFC000"/>
                </a:solidFill>
              </a:rPr>
              <a:t> - </a:t>
            </a:r>
            <a:r>
              <a:rPr lang="fr-FR" sz="1200" b="1" dirty="0" err="1">
                <a:solidFill>
                  <a:srgbClr val="FFC000"/>
                </a:solidFill>
              </a:rPr>
              <a:t>Kalimba</a:t>
            </a:r>
            <a:r>
              <a:rPr lang="fr-FR" sz="1200" b="1" dirty="0">
                <a:solidFill>
                  <a:srgbClr val="FFC000"/>
                </a:solidFill>
              </a:rPr>
              <a:t> De Luna (Edit Version) (3:48)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21.Gold - Capitaine abandonné (3:51)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22.Richard </a:t>
            </a:r>
            <a:r>
              <a:rPr lang="fr-FR" sz="1200" b="1" dirty="0" err="1">
                <a:solidFill>
                  <a:srgbClr val="FFC000"/>
                </a:solidFill>
              </a:rPr>
              <a:t>Sanderson</a:t>
            </a:r>
            <a:r>
              <a:rPr lang="fr-FR" sz="1200" b="1" dirty="0">
                <a:solidFill>
                  <a:srgbClr val="FFC000"/>
                </a:solidFill>
              </a:rPr>
              <a:t> - Reality (</a:t>
            </a:r>
            <a:r>
              <a:rPr lang="fr-FR" sz="1200" b="1" dirty="0" err="1">
                <a:solidFill>
                  <a:srgbClr val="FFC000"/>
                </a:solidFill>
              </a:rPr>
              <a:t>B.O.F."La</a:t>
            </a:r>
            <a:r>
              <a:rPr lang="fr-FR" sz="1200" b="1" dirty="0">
                <a:solidFill>
                  <a:srgbClr val="FFC000"/>
                </a:solidFill>
              </a:rPr>
              <a:t> Boum") (4:49)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23.Toto </a:t>
            </a:r>
            <a:r>
              <a:rPr lang="fr-FR" sz="1200" b="1" dirty="0" err="1">
                <a:solidFill>
                  <a:srgbClr val="FFC000"/>
                </a:solidFill>
              </a:rPr>
              <a:t>Cutugno</a:t>
            </a:r>
            <a:r>
              <a:rPr lang="fr-FR" sz="1200" b="1" dirty="0">
                <a:solidFill>
                  <a:srgbClr val="FFC000"/>
                </a:solidFill>
              </a:rPr>
              <a:t> - L'italiano (3:56)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24.Pino D'</a:t>
            </a:r>
            <a:r>
              <a:rPr lang="fr-FR" sz="1200" b="1" dirty="0" err="1">
                <a:solidFill>
                  <a:srgbClr val="FFC000"/>
                </a:solidFill>
              </a:rPr>
              <a:t>Angiò</a:t>
            </a:r>
            <a:r>
              <a:rPr lang="fr-FR" sz="1200" b="1" dirty="0">
                <a:solidFill>
                  <a:srgbClr val="FFC000"/>
                </a:solidFill>
              </a:rPr>
              <a:t> - Ma </a:t>
            </a:r>
            <a:r>
              <a:rPr lang="fr-FR" sz="1200" b="1" dirty="0" err="1">
                <a:solidFill>
                  <a:srgbClr val="FFC000"/>
                </a:solidFill>
              </a:rPr>
              <a:t>Quale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Idea</a:t>
            </a:r>
            <a:r>
              <a:rPr lang="fr-FR" sz="1200" b="1" dirty="0">
                <a:solidFill>
                  <a:srgbClr val="FFC000"/>
                </a:solidFill>
              </a:rPr>
              <a:t> (4:22)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25.Stretch - </a:t>
            </a:r>
            <a:r>
              <a:rPr lang="fr-FR" sz="1200" b="1" dirty="0" err="1">
                <a:solidFill>
                  <a:srgbClr val="FFC000"/>
                </a:solidFill>
              </a:rPr>
              <a:t>Why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Did</a:t>
            </a:r>
            <a:r>
              <a:rPr lang="fr-FR" sz="1200" b="1" dirty="0">
                <a:solidFill>
                  <a:srgbClr val="FFC000"/>
                </a:solidFill>
              </a:rPr>
              <a:t> You Do It ? (3:53)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-9525"/>
            <a:ext cx="91233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3" y="4924328"/>
            <a:ext cx="734939" cy="97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Saddle Up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Macumb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Carg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Dam Dam Deo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Djobi Djob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Cada Vez (Grant Nelson Vocal Mix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What Is Lov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Vamos a la Playa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Le coup de foli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Everything's Gonna Be Alright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Easy Lov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5788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Besoin de rien, envie de toi (Version 1997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550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Saturday Nigh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Last Night - Baba Hou ! (feat. DJ Robbie) [Original Version]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Les mots bleu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Lover Why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Bouge ton baba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Born to Be Aliv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Long Train Runnin'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Kalimba De Luna (Edit Version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42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.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289242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. Reality (B.O.F._La Boum_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2890838"/>
            <a:ext cx="3619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. L'italiano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563" y="2892425"/>
            <a:ext cx="33178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3" descr="D:\NUMEROS JUKEBOX NOIR\24 (FILEminimizer).jpg">
            <a:hlinkClick r:id="" action="ppaction://noaction" highlightClick="1">
              <a:snd r:embed="rId85" name="24. Ma Quale Idea.wav"/>
            </a:hlinkClick>
          </p:cNvPr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2894013"/>
            <a:ext cx="3254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4" descr="C:\Users\Solenn\Desktop\111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1" descr="D:\NUMEROS JUKEBOX NOIR\25 (FILEminimizer).jpg">
            <a:hlinkClick r:id="" action="ppaction://noaction" highlightClick="1">
              <a:snd r:embed="rId88" name="25. Why Did You Do It _.wav"/>
            </a:hlinkClick>
          </p:cNvPr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289242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6" name="Picture 16" descr="C:\Users\JClaude\Desktop\Image1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0675"/>
            <a:ext cx="1309687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Microsoft Office PowerPoint</Application>
  <PresentationFormat>Affichage à l'écran (4:3)</PresentationFormat>
  <Paragraphs>28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2024-12-16T11:47:44Z</dcterms:modified>
</cp:coreProperties>
</file>