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1" r:id="rId2"/>
    <p:sldId id="344" r:id="rId3"/>
    <p:sldId id="342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89w1cuG2GKv31rmpCgK7Iw==" hashData="nR5c0A6s2208SwQnLMm9ydCRaK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9D8"/>
    <a:srgbClr val="25FFFF"/>
    <a:srgbClr val="9E0075"/>
    <a:srgbClr val="860C6F"/>
    <a:srgbClr val="292929"/>
    <a:srgbClr val="FF0000"/>
    <a:srgbClr val="6834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381" autoAdjust="0"/>
    <p:restoredTop sz="94660" autoAdjust="0"/>
  </p:normalViewPr>
  <p:slideViewPr>
    <p:cSldViewPr>
      <p:cViewPr>
        <p:scale>
          <a:sx n="86" d="100"/>
          <a:sy n="86" d="100"/>
        </p:scale>
        <p:origin x="-1013" y="-13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D2AB9F7-1362-4DB8-8D34-9B8F21C272D0}" type="datetimeFigureOut">
              <a:rPr lang="fr-FR"/>
              <a:pPr>
                <a:defRPr/>
              </a:pPr>
              <a:t>10/12/2024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C0C4FA9-6B53-4B8B-92EE-AC2F9FC65FC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6027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F431614-8D22-4E1D-B2CA-568676C0439D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91F5429-2F30-4C20-8340-FE09DE09BDCF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191B98A-2A54-4C13-9948-E126207D498F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349A1B-6BB5-4C90-8DF5-E306F2A2D4E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564391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526562-0923-438E-AA3E-206A084056A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3792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12B64F-D494-4109-931B-7481D2BBF59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647557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5520E2-8108-445F-AF76-8A670F2E617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70799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AAF0B4-1931-40AA-99C2-121651016D8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469783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F5D496-CE76-4667-B7FF-FABEAF223BA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455734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E89CE6-EED3-4EC8-A4E6-B253E307B55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719548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00B9AB-ADA6-40CF-8C2F-F50C9BDFD23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166399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364213-19A6-46CF-B29A-ABD0033C902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64574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D8B203-71DD-47CC-A318-F94E0CB1018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39622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E8009F-DF3D-42C6-BC91-527B1B1D83D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721626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rgbClr val="9E0075"/>
            </a:gs>
            <a:gs pos="89171">
              <a:schemeClr val="accent4">
                <a:lumMod val="10000"/>
              </a:schemeClr>
            </a:gs>
            <a:gs pos="63000">
              <a:srgbClr val="292929"/>
            </a:gs>
            <a:gs pos="86000">
              <a:srgbClr val="FF69D8"/>
            </a:gs>
            <a:gs pos="77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F60A8ED-FD3A-470C-86F1-494E36EECAE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3.png"/><Relationship Id="rId26" Type="http://schemas.openxmlformats.org/officeDocument/2006/relationships/image" Target="../media/image28.png"/><Relationship Id="rId39" Type="http://schemas.openxmlformats.org/officeDocument/2006/relationships/audio" Target="../media/audio7.wav"/><Relationship Id="rId21" Type="http://schemas.microsoft.com/office/2007/relationships/hdphoto" Target="../media/hdphoto5.wdp"/><Relationship Id="rId34" Type="http://schemas.openxmlformats.org/officeDocument/2006/relationships/image" Target="../media/image33.jpeg"/><Relationship Id="rId42" Type="http://schemas.openxmlformats.org/officeDocument/2006/relationships/image" Target="../media/image37.jpeg"/><Relationship Id="rId47" Type="http://schemas.openxmlformats.org/officeDocument/2006/relationships/audio" Target="../media/audio11.wav"/><Relationship Id="rId50" Type="http://schemas.openxmlformats.org/officeDocument/2006/relationships/image" Target="../media/image41.jpeg"/><Relationship Id="rId55" Type="http://schemas.openxmlformats.org/officeDocument/2006/relationships/audio" Target="../media/audio15.wav"/><Relationship Id="rId63" Type="http://schemas.openxmlformats.org/officeDocument/2006/relationships/audio" Target="../media/audio19.wav"/><Relationship Id="rId68" Type="http://schemas.openxmlformats.org/officeDocument/2006/relationships/image" Target="../media/image50.jpeg"/><Relationship Id="rId76" Type="http://schemas.openxmlformats.org/officeDocument/2006/relationships/audio" Target="../media/audio23.wav"/><Relationship Id="rId84" Type="http://schemas.openxmlformats.org/officeDocument/2006/relationships/image" Target="../media/image7.jpeg"/><Relationship Id="rId7" Type="http://schemas.openxmlformats.org/officeDocument/2006/relationships/image" Target="../media/image15.gif"/><Relationship Id="rId71" Type="http://schemas.openxmlformats.org/officeDocument/2006/relationships/image" Target="../media/image53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png"/><Relationship Id="rId29" Type="http://schemas.openxmlformats.org/officeDocument/2006/relationships/audio" Target="../media/audio2.wav"/><Relationship Id="rId11" Type="http://schemas.openxmlformats.org/officeDocument/2006/relationships/image" Target="../media/image19.jpeg"/><Relationship Id="rId24" Type="http://schemas.openxmlformats.org/officeDocument/2006/relationships/image" Target="../media/image26.gif"/><Relationship Id="rId32" Type="http://schemas.openxmlformats.org/officeDocument/2006/relationships/image" Target="../media/image32.jpeg"/><Relationship Id="rId37" Type="http://schemas.openxmlformats.org/officeDocument/2006/relationships/audio" Target="../media/audio6.wav"/><Relationship Id="rId40" Type="http://schemas.openxmlformats.org/officeDocument/2006/relationships/image" Target="../media/image36.jpeg"/><Relationship Id="rId45" Type="http://schemas.openxmlformats.org/officeDocument/2006/relationships/audio" Target="../media/audio10.wav"/><Relationship Id="rId53" Type="http://schemas.openxmlformats.org/officeDocument/2006/relationships/audio" Target="../media/audio14.wav"/><Relationship Id="rId58" Type="http://schemas.openxmlformats.org/officeDocument/2006/relationships/image" Target="../media/image45.jpeg"/><Relationship Id="rId66" Type="http://schemas.openxmlformats.org/officeDocument/2006/relationships/image" Target="../media/image49.jpeg"/><Relationship Id="rId74" Type="http://schemas.openxmlformats.org/officeDocument/2006/relationships/audio" Target="../media/audio22.wav"/><Relationship Id="rId79" Type="http://schemas.openxmlformats.org/officeDocument/2006/relationships/image" Target="../media/image57.jpeg"/><Relationship Id="rId87" Type="http://schemas.openxmlformats.org/officeDocument/2006/relationships/image" Target="../media/image63.png"/><Relationship Id="rId5" Type="http://schemas.openxmlformats.org/officeDocument/2006/relationships/image" Target="../media/image13.png"/><Relationship Id="rId61" Type="http://schemas.openxmlformats.org/officeDocument/2006/relationships/audio" Target="../media/audio18.wav"/><Relationship Id="rId82" Type="http://schemas.openxmlformats.org/officeDocument/2006/relationships/image" Target="../media/image59.jpeg"/><Relationship Id="rId19" Type="http://schemas.microsoft.com/office/2007/relationships/hdphoto" Target="../media/hdphoto4.wdp"/><Relationship Id="rId4" Type="http://schemas.openxmlformats.org/officeDocument/2006/relationships/image" Target="../media/image12.png"/><Relationship Id="rId9" Type="http://schemas.openxmlformats.org/officeDocument/2006/relationships/image" Target="../media/image17.gif"/><Relationship Id="rId14" Type="http://schemas.openxmlformats.org/officeDocument/2006/relationships/image" Target="../media/image21.png"/><Relationship Id="rId22" Type="http://schemas.openxmlformats.org/officeDocument/2006/relationships/image" Target="../media/image25.png"/><Relationship Id="rId27" Type="http://schemas.openxmlformats.org/officeDocument/2006/relationships/image" Target="../media/image29.gif"/><Relationship Id="rId30" Type="http://schemas.openxmlformats.org/officeDocument/2006/relationships/image" Target="../media/image31.jpeg"/><Relationship Id="rId35" Type="http://schemas.openxmlformats.org/officeDocument/2006/relationships/audio" Target="../media/audio5.wav"/><Relationship Id="rId43" Type="http://schemas.openxmlformats.org/officeDocument/2006/relationships/audio" Target="../media/audio9.wav"/><Relationship Id="rId48" Type="http://schemas.openxmlformats.org/officeDocument/2006/relationships/image" Target="../media/image40.jpeg"/><Relationship Id="rId56" Type="http://schemas.openxmlformats.org/officeDocument/2006/relationships/image" Target="../media/image44.jpeg"/><Relationship Id="rId64" Type="http://schemas.openxmlformats.org/officeDocument/2006/relationships/image" Target="../media/image48.jpeg"/><Relationship Id="rId69" Type="http://schemas.openxmlformats.org/officeDocument/2006/relationships/image" Target="../media/image51.gif"/><Relationship Id="rId77" Type="http://schemas.openxmlformats.org/officeDocument/2006/relationships/image" Target="../media/image56.jpeg"/><Relationship Id="rId8" Type="http://schemas.openxmlformats.org/officeDocument/2006/relationships/image" Target="../media/image16.gif"/><Relationship Id="rId51" Type="http://schemas.openxmlformats.org/officeDocument/2006/relationships/audio" Target="../media/audio13.wav"/><Relationship Id="rId72" Type="http://schemas.openxmlformats.org/officeDocument/2006/relationships/image" Target="../media/image3.gif"/><Relationship Id="rId80" Type="http://schemas.openxmlformats.org/officeDocument/2006/relationships/audio" Target="../media/audio25.wav"/><Relationship Id="rId85" Type="http://schemas.openxmlformats.org/officeDocument/2006/relationships/image" Target="../media/image61.png"/><Relationship Id="rId3" Type="http://schemas.openxmlformats.org/officeDocument/2006/relationships/image" Target="../media/image11.png"/><Relationship Id="rId12" Type="http://schemas.openxmlformats.org/officeDocument/2006/relationships/image" Target="../media/image20.png"/><Relationship Id="rId17" Type="http://schemas.microsoft.com/office/2007/relationships/hdphoto" Target="../media/hdphoto3.wdp"/><Relationship Id="rId25" Type="http://schemas.openxmlformats.org/officeDocument/2006/relationships/image" Target="../media/image27.png"/><Relationship Id="rId33" Type="http://schemas.openxmlformats.org/officeDocument/2006/relationships/audio" Target="../media/audio4.wav"/><Relationship Id="rId38" Type="http://schemas.openxmlformats.org/officeDocument/2006/relationships/image" Target="../media/image35.jpeg"/><Relationship Id="rId46" Type="http://schemas.openxmlformats.org/officeDocument/2006/relationships/image" Target="../media/image39.jpeg"/><Relationship Id="rId59" Type="http://schemas.openxmlformats.org/officeDocument/2006/relationships/audio" Target="../media/audio17.wav"/><Relationship Id="rId67" Type="http://schemas.openxmlformats.org/officeDocument/2006/relationships/audio" Target="../media/audio21.wav"/><Relationship Id="rId20" Type="http://schemas.openxmlformats.org/officeDocument/2006/relationships/image" Target="../media/image24.png"/><Relationship Id="rId41" Type="http://schemas.openxmlformats.org/officeDocument/2006/relationships/audio" Target="../media/audio8.wav"/><Relationship Id="rId54" Type="http://schemas.openxmlformats.org/officeDocument/2006/relationships/image" Target="../media/image43.jpeg"/><Relationship Id="rId62" Type="http://schemas.openxmlformats.org/officeDocument/2006/relationships/image" Target="../media/image47.jpeg"/><Relationship Id="rId70" Type="http://schemas.openxmlformats.org/officeDocument/2006/relationships/image" Target="../media/image52.jpeg"/><Relationship Id="rId75" Type="http://schemas.openxmlformats.org/officeDocument/2006/relationships/image" Target="../media/image55.jpeg"/><Relationship Id="rId83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microsoft.com/office/2007/relationships/hdphoto" Target="../media/hdphoto2.wdp"/><Relationship Id="rId23" Type="http://schemas.microsoft.com/office/2007/relationships/hdphoto" Target="../media/hdphoto6.wdp"/><Relationship Id="rId28" Type="http://schemas.openxmlformats.org/officeDocument/2006/relationships/image" Target="../media/image30.jpeg"/><Relationship Id="rId36" Type="http://schemas.openxmlformats.org/officeDocument/2006/relationships/image" Target="../media/image34.jpeg"/><Relationship Id="rId49" Type="http://schemas.openxmlformats.org/officeDocument/2006/relationships/audio" Target="../media/audio12.wav"/><Relationship Id="rId57" Type="http://schemas.openxmlformats.org/officeDocument/2006/relationships/audio" Target="../media/audio16.wav"/><Relationship Id="rId10" Type="http://schemas.openxmlformats.org/officeDocument/2006/relationships/image" Target="../media/image18.png"/><Relationship Id="rId31" Type="http://schemas.openxmlformats.org/officeDocument/2006/relationships/audio" Target="../media/audio3.wav"/><Relationship Id="rId44" Type="http://schemas.openxmlformats.org/officeDocument/2006/relationships/image" Target="../media/image38.jpeg"/><Relationship Id="rId52" Type="http://schemas.openxmlformats.org/officeDocument/2006/relationships/image" Target="../media/image42.jpeg"/><Relationship Id="rId60" Type="http://schemas.openxmlformats.org/officeDocument/2006/relationships/image" Target="../media/image46.jpeg"/><Relationship Id="rId65" Type="http://schemas.openxmlformats.org/officeDocument/2006/relationships/audio" Target="../media/audio20.wav"/><Relationship Id="rId73" Type="http://schemas.openxmlformats.org/officeDocument/2006/relationships/image" Target="../media/image54.png"/><Relationship Id="rId78" Type="http://schemas.openxmlformats.org/officeDocument/2006/relationships/audio" Target="../media/audio24.wav"/><Relationship Id="rId81" Type="http://schemas.openxmlformats.org/officeDocument/2006/relationships/image" Target="../media/image58.jpeg"/><Relationship Id="rId86" Type="http://schemas.openxmlformats.org/officeDocument/2006/relationships/image" Target="../media/image6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1-B1657.wav">
            <a:hlinkClick r:id="" action="ppaction://media"/>
          </p:cNvPr>
          <p:cNvPicPr>
            <a:picLocks noRot="1" noChangeAspect="1"/>
          </p:cNvPicPr>
          <p:nvPr>
            <a:wavAudioFile r:embed="rId1" name="01-Bourvil interview 1951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Users\Solenn\Desktop\0000_Modifié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19250" y="1196975"/>
            <a:ext cx="5930900" cy="4392613"/>
          </a:xfrm>
          <a:prstGeom prst="frame">
            <a:avLst>
              <a:gd name="adj1" fmla="val 3068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2888" y="1844675"/>
            <a:ext cx="3122612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094288" y="2876550"/>
            <a:ext cx="1038225" cy="1057275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3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FF69D8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2834" y="1798030"/>
            <a:ext cx="3385270" cy="3214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9" descr="C:\Users\Solenn\Desktop\WAVE\COMPIL DE COMIQUES\000comique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4035" y="1926945"/>
            <a:ext cx="2880767" cy="2980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9" descr="C:\Users\Solenn\Desktop\1111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63513"/>
            <a:ext cx="8785225" cy="653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1295400" y="1052513"/>
            <a:ext cx="6445250" cy="475297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908175" y="1350963"/>
            <a:ext cx="5327650" cy="415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>
                <a:solidFill>
                  <a:srgbClr val="25FFFF"/>
                </a:solidFill>
              </a:rPr>
              <a:t>01- Champi la messe</a:t>
            </a:r>
          </a:p>
          <a:p>
            <a:pPr algn="ctr" eaLnBrk="1" hangingPunct="1"/>
            <a:r>
              <a:rPr lang="fr-FR" sz="1100" b="1">
                <a:solidFill>
                  <a:srgbClr val="25FFFF"/>
                </a:solidFill>
              </a:rPr>
              <a:t>02-Fernand Raynaud le 22 à asnières</a:t>
            </a:r>
          </a:p>
          <a:p>
            <a:pPr algn="ctr" eaLnBrk="1" hangingPunct="1"/>
            <a:r>
              <a:rPr lang="fr-FR" sz="1100" b="1">
                <a:solidFill>
                  <a:srgbClr val="25FFFF"/>
                </a:solidFill>
              </a:rPr>
              <a:t>03-Raymond Devos a caen les vacances</a:t>
            </a:r>
          </a:p>
          <a:p>
            <a:pPr algn="ctr" eaLnBrk="1" hangingPunct="1"/>
            <a:r>
              <a:rPr lang="fr-FR" sz="1100" b="1">
                <a:solidFill>
                  <a:srgbClr val="25FFFF"/>
                </a:solidFill>
              </a:rPr>
              <a:t>04-Raymond Devos la mer démontée</a:t>
            </a:r>
          </a:p>
          <a:p>
            <a:pPr algn="ctr" eaLnBrk="1" hangingPunct="1"/>
            <a:r>
              <a:rPr lang="fr-FR" sz="1100" b="1">
                <a:solidFill>
                  <a:srgbClr val="25FFFF"/>
                </a:solidFill>
              </a:rPr>
              <a:t>05-Louis de Funes l'avare</a:t>
            </a:r>
          </a:p>
          <a:p>
            <a:pPr algn="ctr" eaLnBrk="1" hangingPunct="1"/>
            <a:r>
              <a:rPr lang="fr-FR" sz="1100" b="1">
                <a:solidFill>
                  <a:srgbClr val="25FFFF"/>
                </a:solidFill>
              </a:rPr>
              <a:t>06-Pierre Dac Francis Blanche la voyante madame arnica</a:t>
            </a:r>
          </a:p>
          <a:p>
            <a:pPr algn="ctr" eaLnBrk="1" hangingPunct="1"/>
            <a:r>
              <a:rPr lang="fr-FR" sz="1100" b="1">
                <a:solidFill>
                  <a:srgbClr val="25FFFF"/>
                </a:solidFill>
              </a:rPr>
              <a:t>07-Bourvil les castagnettes</a:t>
            </a:r>
          </a:p>
          <a:p>
            <a:pPr algn="ctr" eaLnBrk="1" hangingPunct="1"/>
            <a:r>
              <a:rPr lang="fr-FR" sz="1100" b="1">
                <a:solidFill>
                  <a:srgbClr val="25FFFF"/>
                </a:solidFill>
              </a:rPr>
              <a:t>08-Jacques Baudoin  la table de multiplication</a:t>
            </a:r>
          </a:p>
          <a:p>
            <a:pPr algn="ctr" eaLnBrk="1" hangingPunct="1"/>
            <a:r>
              <a:rPr lang="fr-FR" sz="1100" b="1">
                <a:solidFill>
                  <a:srgbClr val="25FFFF"/>
                </a:solidFill>
              </a:rPr>
              <a:t>09-Bourvil l'ingenieur</a:t>
            </a:r>
          </a:p>
          <a:p>
            <a:pPr algn="ctr" eaLnBrk="1" hangingPunct="1"/>
            <a:r>
              <a:rPr lang="fr-FR" sz="1100" b="1">
                <a:solidFill>
                  <a:srgbClr val="25FFFF"/>
                </a:solidFill>
              </a:rPr>
              <a:t>10-Bourvil le vélo</a:t>
            </a:r>
          </a:p>
          <a:p>
            <a:pPr algn="ctr" eaLnBrk="1" hangingPunct="1"/>
            <a:r>
              <a:rPr lang="fr-FR" sz="1100" b="1">
                <a:solidFill>
                  <a:srgbClr val="25FFFF"/>
                </a:solidFill>
              </a:rPr>
              <a:t>11-Jacqueline Maillant conférence sur l'amour</a:t>
            </a:r>
          </a:p>
          <a:p>
            <a:pPr algn="ctr" eaLnBrk="1" hangingPunct="1"/>
            <a:r>
              <a:rPr lang="fr-FR" sz="1100" b="1">
                <a:solidFill>
                  <a:srgbClr val="25FFFF"/>
                </a:solidFill>
              </a:rPr>
              <a:t>12-Bourvil l'inventeur</a:t>
            </a:r>
          </a:p>
          <a:p>
            <a:pPr algn="ctr" eaLnBrk="1" hangingPunct="1"/>
            <a:r>
              <a:rPr lang="fr-FR" sz="1100" b="1">
                <a:solidFill>
                  <a:srgbClr val="25FFFF"/>
                </a:solidFill>
              </a:rPr>
              <a:t>13-Pierre Repp a propos des trois baudets</a:t>
            </a:r>
          </a:p>
          <a:p>
            <a:pPr algn="ctr" eaLnBrk="1" hangingPunct="1"/>
            <a:r>
              <a:rPr lang="fr-FR" sz="1100" b="1">
                <a:solidFill>
                  <a:srgbClr val="25FFFF"/>
                </a:solidFill>
              </a:rPr>
              <a:t>14-Bourvil la plume monologue</a:t>
            </a:r>
          </a:p>
          <a:p>
            <a:pPr algn="ctr" eaLnBrk="1" hangingPunct="1"/>
            <a:r>
              <a:rPr lang="fr-FR" sz="1100" b="1">
                <a:solidFill>
                  <a:srgbClr val="25FFFF"/>
                </a:solidFill>
              </a:rPr>
              <a:t>15-Pierre Dudan histoires courtes</a:t>
            </a:r>
          </a:p>
          <a:p>
            <a:pPr algn="ctr" eaLnBrk="1" hangingPunct="1"/>
            <a:r>
              <a:rPr lang="fr-FR" sz="1100" b="1">
                <a:solidFill>
                  <a:srgbClr val="25FFFF"/>
                </a:solidFill>
              </a:rPr>
              <a:t>16-Poiret Serrault le permis de conduire les orchestres</a:t>
            </a:r>
          </a:p>
          <a:p>
            <a:pPr algn="ctr" eaLnBrk="1" hangingPunct="1"/>
            <a:r>
              <a:rPr lang="fr-FR" sz="1100" b="1">
                <a:solidFill>
                  <a:srgbClr val="25FFFF"/>
                </a:solidFill>
              </a:rPr>
              <a:t>17-Robert Lamoureux la chasse aux canards</a:t>
            </a:r>
          </a:p>
          <a:p>
            <a:pPr algn="ctr" eaLnBrk="1" hangingPunct="1"/>
            <a:r>
              <a:rPr lang="fr-FR" sz="1100" b="1">
                <a:solidFill>
                  <a:srgbClr val="25FFFF"/>
                </a:solidFill>
              </a:rPr>
              <a:t>18-Bourvil je suis chansonnier</a:t>
            </a:r>
          </a:p>
          <a:p>
            <a:pPr algn="ctr" eaLnBrk="1" hangingPunct="1"/>
            <a:r>
              <a:rPr lang="fr-FR" sz="1100" b="1">
                <a:solidFill>
                  <a:srgbClr val="25FFFF"/>
                </a:solidFill>
              </a:rPr>
              <a:t>19-Bourvil la causerie anti alcoolique</a:t>
            </a:r>
          </a:p>
          <a:p>
            <a:pPr algn="ctr" eaLnBrk="1" hangingPunct="1"/>
            <a:r>
              <a:rPr lang="fr-FR" sz="1100" b="1">
                <a:solidFill>
                  <a:srgbClr val="25FFFF"/>
                </a:solidFill>
              </a:rPr>
              <a:t>20-Jacques Dufilho la visite du chateau</a:t>
            </a:r>
          </a:p>
          <a:p>
            <a:pPr algn="ctr" eaLnBrk="1" hangingPunct="1"/>
            <a:r>
              <a:rPr lang="fr-FR" sz="1100" b="1">
                <a:solidFill>
                  <a:srgbClr val="25FFFF"/>
                </a:solidFill>
              </a:rPr>
              <a:t>21-Jean Richard le chef de gare de champignolles</a:t>
            </a:r>
          </a:p>
          <a:p>
            <a:pPr algn="ctr" eaLnBrk="1" hangingPunct="1"/>
            <a:r>
              <a:rPr lang="fr-FR" sz="1100" b="1">
                <a:solidFill>
                  <a:srgbClr val="25FFFF"/>
                </a:solidFill>
              </a:rPr>
              <a:t>22-Bourvil le conservatoire</a:t>
            </a:r>
          </a:p>
          <a:p>
            <a:pPr algn="ctr" eaLnBrk="1" hangingPunct="1"/>
            <a:r>
              <a:rPr lang="fr-FR" sz="1100" b="1">
                <a:solidFill>
                  <a:srgbClr val="25FFFF"/>
                </a:solidFill>
              </a:rPr>
              <a:t>23-Roger Pierre, Jean-Marc Thibault Langage pour chien</a:t>
            </a:r>
          </a:p>
          <a:p>
            <a:pPr algn="ctr" eaLnBrk="1" hangingPunct="1"/>
            <a:r>
              <a:rPr lang="fr-FR" sz="1100" b="1">
                <a:solidFill>
                  <a:srgbClr val="25FFFF"/>
                </a:solidFill>
              </a:rPr>
              <a:t>24-Bourvil le ministre de l'agriculture</a:t>
            </a:r>
          </a:p>
        </p:txBody>
      </p:sp>
      <p:pic>
        <p:nvPicPr>
          <p:cNvPr id="3078" name="Picture 6" descr="C:\Users\Solenn\Desktop\SMYLET\mdr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5938" y="5919788"/>
            <a:ext cx="384175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7" descr="C:\Users\Solenn\Desktop\SMYLET\laugh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375" y="1350963"/>
            <a:ext cx="6953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6" dur="2000" fill="hold"/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8" dur="2000" fill="hold"/>
                                        <p:tgtEl>
                                          <p:spTgt spid="5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50" dur="2000" fill="hold"/>
                                        <p:tgtEl>
                                          <p:spTgt spid="5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52" dur="2000" fill="hold"/>
                                        <p:tgtEl>
                                          <p:spTgt spid="5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69" y="640397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83168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50" y="4886325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9" name="01-Champi  la messe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1" name="02-Fernand Raynaud le 22 à asnières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27038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3" name="03-Raymond Devos a caen les vacances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5" name="04-Raymond Devos la mer démontée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7" name="05-Louis de Funes l'avare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9" name="06-Pierre Dac Francis Blanche la voyante madame arnica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1" name="07-Bourvil les castagnettes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3" name="08-Jacques Baudoin  la table de multiplication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5" name="09-Bourvil l'ingenieur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7" name="10-Bourvil le vélo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9" name="11-Jacqueline Maillant conférence sur l'amour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1" name="12-Bourvil l'inventeur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28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3" name="13-Pierre Repp a propos des trois baudets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584575"/>
            <a:ext cx="4286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5" name="14-Bourvil la plume monologue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7" name="15-Pierre Dudan histoires courtes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9" name="16-Poiret Serrault le permis de conduire les orchestres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286250"/>
            <a:ext cx="4159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1" name="17-Robert Lamoureux la chasse aux canards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514850"/>
            <a:ext cx="40798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3" name="18-Bourvil je suis chansonier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5" name="19-Bourvil la causerie anti alcoolique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57763"/>
            <a:ext cx="43021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7" name="20-Jacques Dufilho la visite du chateau.wav"/>
            </a:hlinkClick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0" descr="D:\NUMEROS JUKEBOX NOIR\21 (FILEminimizer).jpg">
            <a:hlinkClick r:id="" action="ppaction://noaction" highlightClick="1">
              <a:snd r:embed="rId74" name="21-Jean Richard le chef de gare de champignolles.wav"/>
            </a:hlinkClick>
          </p:cNvPr>
          <p:cNvPicPr>
            <a:picLocks noChangeAspect="1" noChangeArrowheads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3013" y="2898775"/>
            <a:ext cx="369887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1" descr="D:\NUMEROS JUKEBOX NOIR\22 (FILEminimizer).jpg">
            <a:hlinkClick r:id="" action="ppaction://noaction" highlightClick="1">
              <a:snd r:embed="rId76" name="22-Bourvil le conservatoire.wav"/>
            </a:hlinkClick>
          </p:cNvPr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3850" y="2898775"/>
            <a:ext cx="36830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2" descr="D:\NUMEROS JUKEBOX NOIR\23 (FILEminimizer).jpg">
            <a:hlinkClick r:id="" action="ppaction://noaction" highlightClick="1">
              <a:snd r:embed="rId78" name="23-Roger Pierre, Jean-Marc Thibault Langage pour chien.wav"/>
            </a:hlinkClick>
          </p:cNvPr>
          <p:cNvPicPr>
            <a:picLocks noChangeAspect="1" noChangeArrowheads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2150" y="2898775"/>
            <a:ext cx="37306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63" descr="D:\NUMEROS JUKEBOX NOIR\24 (FILEminimizer).jpg">
            <a:hlinkClick r:id="" action="ppaction://noaction" highlightClick="1">
              <a:snd r:embed="rId80" name="24-Bourvil le ministre de l'agriculture.wav"/>
            </a:hlinkClick>
          </p:cNvPr>
          <p:cNvPicPr>
            <a:picLocks noChangeAspect="1" noChangeArrowheads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8863" y="2898775"/>
            <a:ext cx="3619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9" descr="C:\Users\Solenn\Desktop\WAVE\COMPIL DE COMIQUES\000comique (FILEminimizer).jpg"/>
          <p:cNvPicPr>
            <a:picLocks noChangeAspect="1" noChangeArrowheads="1"/>
          </p:cNvPicPr>
          <p:nvPr/>
        </p:nvPicPr>
        <p:blipFill>
          <a:blip r:embed="rId8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584325"/>
            <a:ext cx="1289050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2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85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941" y="4319588"/>
            <a:ext cx="553687" cy="1587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69" descr="C:\Users\Jclaude\Desktop\Image1.png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125</Words>
  <Application>Microsoft Office PowerPoint</Application>
  <PresentationFormat>Affichage à l'écran (4:3)</PresentationFormat>
  <Paragraphs>27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2024-12-10T14:51:50Z</dcterms:modified>
</cp:coreProperties>
</file>