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69" r:id="rId2"/>
    <p:sldId id="276" r:id="rId3"/>
    <p:sldId id="257" r:id="rId4"/>
    <p:sldId id="258" r:id="rId5"/>
    <p:sldId id="259" r:id="rId6"/>
    <p:sldId id="256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70" r:id="rId17"/>
    <p:sldId id="271" r:id="rId18"/>
    <p:sldId id="272" r:id="rId19"/>
    <p:sldId id="274" r:id="rId20"/>
    <p:sldId id="273" r:id="rId21"/>
    <p:sldId id="275" r:id="rId22"/>
    <p:sldId id="277" r:id="rId23"/>
    <p:sldId id="278" r:id="rId2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542" y="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53E259-D05D-4418-8B38-7BE7FEF2CA11}" type="datetimeFigureOut">
              <a:rPr lang="fr-FR" smtClean="0"/>
              <a:t>13/12/2024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C4B7F1-3020-4184-B823-498C6E8EE2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37340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EC4B7F1-3020-4184-B823-498C6E8EE25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96438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616364-A05D-BAD4-3235-B9D73CEE77B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C45CE2C-E341-2E86-BDC7-C88C8F844C6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C313D75-2DF0-6ED7-7466-7F4223D326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EA2C3-6698-4DCE-8FDB-C067FF71080C}" type="datetimeFigureOut">
              <a:rPr lang="fr-FR" smtClean="0"/>
              <a:t>13/12/2024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F66E4D7-1538-128E-B00B-CD11AF828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B06B49D-F3A1-7345-8D35-989400DA7A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B9731-6708-4D3C-B1F5-ABE2918EB2F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2234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E32D6A6-9818-5DB2-E75E-63E8E1E659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BE949B4-F817-E540-247B-261D414CDF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A6ED018-F42C-4216-5886-6836BE45A1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EA2C3-6698-4DCE-8FDB-C067FF71080C}" type="datetimeFigureOut">
              <a:rPr lang="fr-FR" smtClean="0"/>
              <a:t>13/12/2024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9845C55-6468-322B-F21C-A68DFAC94F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C8D9EEA-5084-9261-4F0F-B3C655AE84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B9731-6708-4D3C-B1F5-ABE2918EB2F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6049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4B3E93-0B00-8FF7-9D11-672B8A22F4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C8FC42D-30F6-D23C-B6EF-1E6D503845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7E05141-1A9D-37DC-8684-40031821CF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EA2C3-6698-4DCE-8FDB-C067FF71080C}" type="datetimeFigureOut">
              <a:rPr lang="fr-FR" smtClean="0"/>
              <a:t>13/12/2024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3FBD6D5-7169-6371-4ECF-586E32BF42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8CDA354-AE70-9483-5437-3EEC441667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B9731-6708-4D3C-B1F5-ABE2918EB2F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2884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FAEEB0-9F7C-C1D2-1AB3-373CFA4C7F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5248059-D9F7-0311-6E78-C153A01DE23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C5C80A5-5D91-61BA-06BA-930A85F8D2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405DA36-5162-B93F-42B1-B1FBFB0448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EA2C3-6698-4DCE-8FDB-C067FF71080C}" type="datetimeFigureOut">
              <a:rPr lang="fr-FR" smtClean="0"/>
              <a:t>13/12/2024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F2B6FCD-7828-B139-BAEE-AB228123C4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287D7BE-E427-19FF-F5AA-A3455B259E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B9731-6708-4D3C-B1F5-ABE2918EB2F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7192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0FDBC0-FA8D-D9B1-3AF3-22E16CF114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6E006C2-19BC-B91F-D049-0C2C6E7E49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2787D82-D367-21E7-615E-AF7FA8AEA7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191A1479-2D9D-B0EE-1AE9-5EB21F8CC31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0E4F9BE8-114E-8C9E-5C32-EF2143BB25A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473B6501-B2A2-7DC1-4B27-C4660F6E25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EA2C3-6698-4DCE-8FDB-C067FF71080C}" type="datetimeFigureOut">
              <a:rPr lang="fr-FR" smtClean="0"/>
              <a:t>13/12/2024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7E01B498-8878-9C85-D2AA-9F2D5B2A4B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8FC48CB1-E485-EDDC-5E25-7383D2EDEC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B9731-6708-4D3C-B1F5-ABE2918EB2F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9779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5D9DED-8D10-A7FC-154F-2E0EB67C6A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992BEA75-F430-9655-8671-27181AF010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EA2C3-6698-4DCE-8FDB-C067FF71080C}" type="datetimeFigureOut">
              <a:rPr lang="fr-FR" smtClean="0"/>
              <a:t>13/12/2024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41D7209A-AC31-C898-4A54-01982B7583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D8A6BD02-1E2C-DD7C-6E92-57EA9C638D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B9731-6708-4D3C-B1F5-ABE2918EB2F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7448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B92E9E5-2559-1355-9CF4-ACEBF37A7E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EA2C3-6698-4DCE-8FDB-C067FF71080C}" type="datetimeFigureOut">
              <a:rPr lang="fr-FR" smtClean="0"/>
              <a:t>13/12/2024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98B101AB-64AE-EC8B-EA08-08E7233077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104B9E5-A1DA-153D-0669-14E37BAD37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B9731-6708-4D3C-B1F5-ABE2918EB2F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0374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1949EC-CE4B-0D9F-E2E7-0F12E21F72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A64771A-0CF4-EDC7-3928-C62ABFD88B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2A2FFCE-CA1F-8A96-2BED-5CDBE5EEC2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A6F6E5C-1E51-1760-67EB-255C73FB18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EA2C3-6698-4DCE-8FDB-C067FF71080C}" type="datetimeFigureOut">
              <a:rPr lang="fr-FR" smtClean="0"/>
              <a:t>13/12/2024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A8964CB-3241-C479-2A45-BD5E7A59B6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2077385-48C3-8696-20ED-FBD09C76CD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B9731-6708-4D3C-B1F5-ABE2918EB2F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192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6C59D3-2DB9-13F8-5DA1-E2706C11FE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EA46B8-C467-DCC7-7A5B-15496205536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E2362C7-2BF4-68DA-22EA-9AD84366FA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1BF234F-EAA0-DD3B-350C-E242C2399F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EA2C3-6698-4DCE-8FDB-C067FF71080C}" type="datetimeFigureOut">
              <a:rPr lang="fr-FR" smtClean="0"/>
              <a:t>13/12/2024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1F8DD70-A9E4-E0C6-E1B2-214B791C71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372DCBF-A64D-A9C6-8D17-58BD627E6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B9731-6708-4D3C-B1F5-ABE2918EB2F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3051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372846-A082-5EDB-D42E-BAC727DD0D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D8582B4-BB27-4090-0211-E82C94A8059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3F72395-A83B-B337-9E7B-72482DCD4B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EA2C3-6698-4DCE-8FDB-C067FF71080C}" type="datetimeFigureOut">
              <a:rPr lang="fr-FR" smtClean="0"/>
              <a:t>13/12/2024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2E7EFE8-967F-29F8-3765-D4AE2030F3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BE06A36-ADEA-0A81-C332-FC3D32A194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B9731-6708-4D3C-B1F5-ABE2918EB2F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8373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6345E7CD-00ED-77D5-810B-D71CB8D878C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29E7224-575E-2AF2-ECED-21829FD544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94AEDD3-B94E-A04E-E424-3CE6234C84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EA2C3-6698-4DCE-8FDB-C067FF71080C}" type="datetimeFigureOut">
              <a:rPr lang="fr-FR" smtClean="0"/>
              <a:t>13/12/2024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5CA083C-2D49-8BA3-89DC-B72486F4E2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C18C45A-6559-D7A2-D7D2-F54D734157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B9731-6708-4D3C-B1F5-ABE2918EB2F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4976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07DA259-77B9-29C0-6C31-B48C404E3D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A59071D-8F2E-E70A-2F37-4C30F3A94D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131584B-70D2-923D-236B-E5CEED08EDD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1EA2C3-6698-4DCE-8FDB-C067FF71080C}" type="datetimeFigureOut">
              <a:rPr lang="fr-FR" smtClean="0"/>
              <a:t>13/12/2024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D8D4901-9175-A898-FD5A-E8626F6861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FEBE023-C0E9-5C9A-ABD5-E4C46AE68A7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3B9731-6708-4D3C-B1F5-ABE2918EB2F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0260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8FAF04A-1252-F447-3312-5D048E67787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6898" y="839449"/>
            <a:ext cx="10343214" cy="5171607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BA416C8A-40E7-E738-D60E-F20EA811FFD1}"/>
              </a:ext>
            </a:extLst>
          </p:cNvPr>
          <p:cNvSpPr/>
          <p:nvPr/>
        </p:nvSpPr>
        <p:spPr>
          <a:xfrm>
            <a:off x="1495840" y="0"/>
            <a:ext cx="9185330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Réserve Naturelle de ROBBERG</a:t>
            </a:r>
          </a:p>
          <a:p>
            <a:pPr algn="ctr"/>
            <a:r>
              <a:rPr lang="fr-FR" sz="5400" b="1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   en Afrique du Sud</a:t>
            </a:r>
          </a:p>
          <a:p>
            <a:pPr algn="ctr"/>
            <a:endParaRPr lang="fr-FR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20883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ndAc>
          <p:stSnd loop="1">
            <p:snd r:embed="rId2" name="ERNESTO CORTAZAR -  You.wav"/>
          </p:stSnd>
        </p:sndAc>
      </p:transition>
    </mc:Choice>
    <mc:Fallback>
      <p:transition spd="slow" advClick="0" advTm="8000">
        <p:sndAc>
          <p:stSnd loop="1">
            <p:snd r:embed="rId2" name="ERNESTO CORTAZAR -  You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E28FBBC-9F23-26BC-9FB0-5C8626D4D6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295275"/>
            <a:ext cx="9753600" cy="626745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753770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9B833B02-8DB6-D1EA-75DF-FFAD9F2B58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1252" y="257175"/>
            <a:ext cx="4762500" cy="634365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5FF0880-1C8B-7832-CDF5-052C68790639}"/>
              </a:ext>
            </a:extLst>
          </p:cNvPr>
          <p:cNvSpPr txBox="1"/>
          <p:nvPr/>
        </p:nvSpPr>
        <p:spPr>
          <a:xfrm>
            <a:off x="6387007" y="766732"/>
            <a:ext cx="5129212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Sentier de randonnée de la Réserve Naturelle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 de ROBBERG en Afrique du Sud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 crée en 1980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 secteur protégé depuis 1998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 situé le long de la magnifique Garden route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 réserve de la faune et marine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Grotte de Nelson Bay ou Wagemar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Réserve animalière : phoques – baleines -  Otaries-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  Antilopes céphalophe bleu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Plages superbes.. </a:t>
            </a:r>
          </a:p>
        </p:txBody>
      </p:sp>
    </p:spTree>
    <p:extLst>
      <p:ext uri="{BB962C8B-B14F-4D97-AF65-F5344CB8AC3E}">
        <p14:creationId xmlns:p14="http://schemas.microsoft.com/office/powerpoint/2010/main" val="2574610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EB00523-8223-FC1F-560B-373EBDF1CA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8592" y="463949"/>
            <a:ext cx="4214813" cy="3153529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F659E04-A63C-65CE-A42A-01A60BAA5387}"/>
              </a:ext>
            </a:extLst>
          </p:cNvPr>
          <p:cNvSpPr txBox="1"/>
          <p:nvPr/>
        </p:nvSpPr>
        <p:spPr>
          <a:xfrm>
            <a:off x="1141358" y="3675403"/>
            <a:ext cx="38433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Bâtiments de Piettenberg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1BA235E7-039C-7011-3E32-3ED8DF93FB2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87736" y="1958225"/>
            <a:ext cx="5810249" cy="4357687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A653DA3A-5892-9F20-FADB-3EFF65C55B4C}"/>
              </a:ext>
            </a:extLst>
          </p:cNvPr>
          <p:cNvSpPr txBox="1"/>
          <p:nvPr/>
        </p:nvSpPr>
        <p:spPr>
          <a:xfrm>
            <a:off x="6219535" y="388565"/>
            <a:ext cx="528387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réserve de ROBBERG en Afrique du Sud</a:t>
            </a:r>
          </a:p>
          <a:p>
            <a:r>
              <a:rPr lang="fr-FR" sz="2400" b="1" dirty="0"/>
              <a:t> est située à 8km  de la baie de PIETTENBERG</a:t>
            </a:r>
          </a:p>
        </p:txBody>
      </p:sp>
    </p:spTree>
    <p:extLst>
      <p:ext uri="{BB962C8B-B14F-4D97-AF65-F5344CB8AC3E}">
        <p14:creationId xmlns:p14="http://schemas.microsoft.com/office/powerpoint/2010/main" val="917589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48ED1A4E-4E36-F5CC-5B4E-E6BA961257F8}"/>
              </a:ext>
            </a:extLst>
          </p:cNvPr>
          <p:cNvSpPr txBox="1"/>
          <p:nvPr/>
        </p:nvSpPr>
        <p:spPr>
          <a:xfrm>
            <a:off x="5048579" y="5892470"/>
            <a:ext cx="38147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/>
              <a:t>plage de Robberg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38CCF8FA-C3BF-DCC5-7340-5FA835E1DE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9273" y="1212470"/>
            <a:ext cx="11113453" cy="468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668551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91778999-61F3-558D-EC3B-0F2E58E0F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6000" y="231553"/>
            <a:ext cx="8640000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D2DEAD0-7A2C-1239-20C2-26136C73AFAF}"/>
              </a:ext>
            </a:extLst>
          </p:cNvPr>
          <p:cNvSpPr txBox="1"/>
          <p:nvPr/>
        </p:nvSpPr>
        <p:spPr>
          <a:xfrm>
            <a:off x="4279290" y="6249888"/>
            <a:ext cx="54300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Plage de la Baie de Piettenberg</a:t>
            </a:r>
          </a:p>
        </p:txBody>
      </p:sp>
    </p:spTree>
    <p:extLst>
      <p:ext uri="{BB962C8B-B14F-4D97-AF65-F5344CB8AC3E}">
        <p14:creationId xmlns:p14="http://schemas.microsoft.com/office/powerpoint/2010/main" val="521568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A8F7E36-E149-4367-1DF3-87E8E6E5EB0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4734" y="227663"/>
            <a:ext cx="11382531" cy="6402674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631386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0BAD4E7-4728-5756-0E86-C255EBA9B5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0094" y="129192"/>
            <a:ext cx="9911812" cy="659961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802741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BC23941A-FE75-3294-082C-68154D2799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5122" y="456940"/>
            <a:ext cx="8921756" cy="594412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4D60D84-2018-21FB-B8EB-7F3AD5E012F2}"/>
              </a:ext>
            </a:extLst>
          </p:cNvPr>
          <p:cNvSpPr txBox="1"/>
          <p:nvPr/>
        </p:nvSpPr>
        <p:spPr>
          <a:xfrm>
            <a:off x="2011936" y="4894516"/>
            <a:ext cx="298609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 </a:t>
            </a:r>
            <a:r>
              <a:rPr lang="fr-FR" sz="2400" b="1" dirty="0">
                <a:solidFill>
                  <a:srgbClr val="FFFF00"/>
                </a:solidFill>
              </a:rPr>
              <a:t>sentier le long de la Baie et du littoral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Réserve de Robberg</a:t>
            </a:r>
          </a:p>
        </p:txBody>
      </p:sp>
    </p:spTree>
    <p:extLst>
      <p:ext uri="{BB962C8B-B14F-4D97-AF65-F5344CB8AC3E}">
        <p14:creationId xmlns:p14="http://schemas.microsoft.com/office/powerpoint/2010/main" val="3158187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5D39D60-C075-62F1-DD19-0E440A6560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6229" y="374753"/>
            <a:ext cx="10846217" cy="610099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526196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119B327D-ACB4-E322-1BB7-71BBF7E667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9306" y="369000"/>
            <a:ext cx="9173388" cy="612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448462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EC4337B5-6D8D-5DCE-6A16-A804DBD0CA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3115" y="369000"/>
            <a:ext cx="9185769" cy="612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036570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F479F839-F8FD-098D-DA5F-A448F987E5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3500" y="369000"/>
            <a:ext cx="9184999" cy="612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081051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51BE57E8-2C79-54A7-DADE-95D80A55FE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5607" y="369000"/>
            <a:ext cx="9185737" cy="612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825602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5D3B7C38-3E37-4BB1-FFD9-7F8BE563A91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8294" y="369000"/>
            <a:ext cx="9175412" cy="612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20818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8F55B92-BDCF-D9DC-7DBC-7E2CFEB9C1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1499" y="296757"/>
            <a:ext cx="5665115" cy="378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3771E46F-E0FB-0FFD-ED4E-BB07F9885A3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86603" y="2721262"/>
            <a:ext cx="5033898" cy="378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37665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4402F0F-8F08-788F-2F28-19714F3C58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0939" y="369000"/>
            <a:ext cx="8150121" cy="6120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8320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FE31406-BDA5-A940-FE9E-A2608B5472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94306" y="1539000"/>
            <a:ext cx="5680325" cy="378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3694D5BC-A694-43A0-B741-CB95C6972F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1452" y="459000"/>
            <a:ext cx="4461600" cy="594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93092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BD0AD34-0F95-F0C1-C817-5194A738C7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0167" y="369000"/>
            <a:ext cx="9171665" cy="612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553916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A22DC013-9489-CFE8-A619-438106B625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9896" y="729000"/>
            <a:ext cx="8092644" cy="540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871EBA09-8E3D-1A92-1292-632A00724526}"/>
              </a:ext>
            </a:extLst>
          </p:cNvPr>
          <p:cNvSpPr txBox="1"/>
          <p:nvPr/>
        </p:nvSpPr>
        <p:spPr>
          <a:xfrm>
            <a:off x="8925089" y="117693"/>
            <a:ext cx="3028950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Secteur protégé faune et, marine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Colonies de phoques du Cap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  baleines</a:t>
            </a:r>
          </a:p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    Otaries (environ 6000)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Antilope de petite taille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céphalophe bleu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Autres espèces : oiseaux – reptiles et poissons</a:t>
            </a:r>
          </a:p>
        </p:txBody>
      </p:sp>
    </p:spTree>
    <p:extLst>
      <p:ext uri="{BB962C8B-B14F-4D97-AF65-F5344CB8AC3E}">
        <p14:creationId xmlns:p14="http://schemas.microsoft.com/office/powerpoint/2010/main" val="184210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FD2D1C0-2DA1-09BA-C2BF-B9A506F717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8096" y="369000"/>
            <a:ext cx="9185747" cy="612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734646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D44111F8-99E8-D0B0-D347-EC68DB4E64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2274" y="553991"/>
            <a:ext cx="8662207" cy="54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3AF7525F-FD07-1712-7C8D-A910A2D97B8C}"/>
              </a:ext>
            </a:extLst>
          </p:cNvPr>
          <p:cNvSpPr txBox="1"/>
          <p:nvPr/>
        </p:nvSpPr>
        <p:spPr>
          <a:xfrm>
            <a:off x="1474995" y="5538492"/>
            <a:ext cx="97120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Nelson Bay grotte ( ou grotte de Wagenaar – datée de l’âge de pierre (18m </a:t>
            </a:r>
            <a:r>
              <a:rPr lang="fr-FR" sz="2400" b="1" dirty="0" err="1"/>
              <a:t>lage</a:t>
            </a:r>
            <a:r>
              <a:rPr lang="fr-FR" sz="2400" b="1" dirty="0"/>
              <a:t> et 35m de profondeur)  en grès quartzique   - entrée de la grotte</a:t>
            </a:r>
          </a:p>
        </p:txBody>
      </p:sp>
    </p:spTree>
    <p:extLst>
      <p:ext uri="{BB962C8B-B14F-4D97-AF65-F5344CB8AC3E}">
        <p14:creationId xmlns:p14="http://schemas.microsoft.com/office/powerpoint/2010/main" val="1613268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64836F9-B5E1-8BF8-73DE-EB1F07FFD0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9889" y="980109"/>
            <a:ext cx="7704000" cy="577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DD17CCEA-26A7-B9D7-9A6A-9E8A4B0DE2BE}"/>
              </a:ext>
            </a:extLst>
          </p:cNvPr>
          <p:cNvSpPr txBox="1"/>
          <p:nvPr/>
        </p:nvSpPr>
        <p:spPr>
          <a:xfrm>
            <a:off x="2149724" y="0"/>
            <a:ext cx="107009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Sur Une Suggestion   De </a:t>
            </a:r>
            <a:r>
              <a:rPr lang="fr-FR" sz="2800" b="1" dirty="0" err="1">
                <a:solidFill>
                  <a:srgbClr val="FFFF00"/>
                </a:solidFill>
              </a:rPr>
              <a:t>Jackdidier</a:t>
            </a:r>
            <a:r>
              <a:rPr lang="fr-FR" sz="2800" b="1" dirty="0">
                <a:solidFill>
                  <a:srgbClr val="FFFF00"/>
                </a:solidFill>
              </a:rPr>
              <a:t>  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25464209-86E6-5F41-344D-9A17D552BEA5}"/>
              </a:ext>
            </a:extLst>
          </p:cNvPr>
          <p:cNvSpPr txBox="1"/>
          <p:nvPr/>
        </p:nvSpPr>
        <p:spPr>
          <a:xfrm>
            <a:off x="696243" y="428174"/>
            <a:ext cx="100874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Présente La Réserve Naturelle De </a:t>
            </a:r>
            <a:r>
              <a:rPr lang="fr-FR" sz="2800" b="1" dirty="0" err="1">
                <a:solidFill>
                  <a:srgbClr val="FFFF00"/>
                </a:solidFill>
              </a:rPr>
              <a:t>Robberg</a:t>
            </a:r>
            <a:endParaRPr lang="fr-FR" sz="2800" b="1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6982FA7-EE4B-8DFA-D3CB-806A902B4047}"/>
              </a:ext>
            </a:extLst>
          </p:cNvPr>
          <p:cNvSpPr txBox="1"/>
          <p:nvPr/>
        </p:nvSpPr>
        <p:spPr>
          <a:xfrm>
            <a:off x="3546712" y="856348"/>
            <a:ext cx="79490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Afrique – Du - Sud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0520D2C3-0957-4D9D-E920-53416D773DAA}"/>
              </a:ext>
            </a:extLst>
          </p:cNvPr>
          <p:cNvSpPr txBox="1"/>
          <p:nvPr/>
        </p:nvSpPr>
        <p:spPr>
          <a:xfrm>
            <a:off x="8845478" y="2915002"/>
            <a:ext cx="265027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F8711F4F-3E44-1F5D-D03A-7CAD729CE1BC}"/>
              </a:ext>
            </a:extLst>
          </p:cNvPr>
          <p:cNvSpPr txBox="1"/>
          <p:nvPr/>
        </p:nvSpPr>
        <p:spPr>
          <a:xfrm>
            <a:off x="9496232" y="4078400"/>
            <a:ext cx="26502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734165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204</Words>
  <Application>Microsoft Office PowerPoint</Application>
  <PresentationFormat>Grand écran</PresentationFormat>
  <Paragraphs>44</Paragraphs>
  <Slides>23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28" baseType="lpstr">
      <vt:lpstr>Aptos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5</cp:revision>
  <dcterms:created xsi:type="dcterms:W3CDTF">2024-12-13T09:09:12Z</dcterms:created>
  <dcterms:modified xsi:type="dcterms:W3CDTF">2024-12-13T10:17:26Z</dcterms:modified>
</cp:coreProperties>
</file>