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58" r:id="rId4"/>
    <p:sldId id="260" r:id="rId5"/>
    <p:sldId id="259" r:id="rId6"/>
    <p:sldId id="262" r:id="rId7"/>
    <p:sldId id="261" r:id="rId8"/>
    <p:sldId id="263" r:id="rId9"/>
    <p:sldId id="265" r:id="rId10"/>
    <p:sldId id="264" r:id="rId11"/>
    <p:sldId id="266" r:id="rId12"/>
    <p:sldId id="267" r:id="rId13"/>
    <p:sldId id="268" r:id="rId14"/>
    <p:sldId id="269" r:id="rId15"/>
    <p:sldId id="270" r:id="rId16"/>
    <p:sldId id="272" r:id="rId17"/>
    <p:sldId id="273" r:id="rId18"/>
    <p:sldId id="271" r:id="rId19"/>
    <p:sldId id="275" r:id="rId20"/>
    <p:sldId id="277" r:id="rId21"/>
    <p:sldId id="278" r:id="rId22"/>
    <p:sldId id="279" r:id="rId23"/>
    <p:sldId id="280" r:id="rId24"/>
    <p:sldId id="282" r:id="rId25"/>
    <p:sldId id="283" r:id="rId26"/>
    <p:sldId id="281"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604" autoAdjust="0"/>
    <p:restoredTop sz="94660"/>
  </p:normalViewPr>
  <p:slideViewPr>
    <p:cSldViewPr snapToGrid="0">
      <p:cViewPr varScale="1">
        <p:scale>
          <a:sx n="73" d="100"/>
          <a:sy n="73" d="100"/>
        </p:scale>
        <p:origin x="31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082108-4A41-E6D4-178F-193DE5EB68B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6C2539B-D614-DE28-01D9-2F084B6A58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F2C35CB-CF8B-7ED0-62CA-6DC86AB55B5E}"/>
              </a:ext>
            </a:extLst>
          </p:cNvPr>
          <p:cNvSpPr>
            <a:spLocks noGrp="1"/>
          </p:cNvSpPr>
          <p:nvPr>
            <p:ph type="dt" sz="half" idx="10"/>
          </p:nvPr>
        </p:nvSpPr>
        <p:spPr/>
        <p:txBody>
          <a:bodyPr/>
          <a:lstStyle/>
          <a:p>
            <a:fld id="{6AECD24F-D57A-4C31-8A21-4A0AC19003FF}"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65D41755-1101-8073-8185-4E68718C9C8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E9CDD6-1C36-C996-E916-153CC16D89FB}"/>
              </a:ext>
            </a:extLst>
          </p:cNvPr>
          <p:cNvSpPr>
            <a:spLocks noGrp="1"/>
          </p:cNvSpPr>
          <p:nvPr>
            <p:ph type="sldNum" sz="quarter" idx="12"/>
          </p:nvPr>
        </p:nvSpPr>
        <p:spPr/>
        <p:txBody>
          <a:bodyPr/>
          <a:lstStyle/>
          <a:p>
            <a:fld id="{974309A2-1A4B-4285-92D7-A2D9FD310D77}" type="slidenum">
              <a:rPr lang="fr-FR" smtClean="0"/>
              <a:t>‹N°›</a:t>
            </a:fld>
            <a:endParaRPr lang="fr-FR"/>
          </a:p>
        </p:txBody>
      </p:sp>
    </p:spTree>
    <p:extLst>
      <p:ext uri="{BB962C8B-B14F-4D97-AF65-F5344CB8AC3E}">
        <p14:creationId xmlns:p14="http://schemas.microsoft.com/office/powerpoint/2010/main" val="1282388759"/>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860DC1-1A6A-8380-9943-2E8DB1F14EC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F9AA10-2818-52C0-F478-52EA91AF89A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868D202-AF1C-5D1B-FB06-E6F1496D6D0D}"/>
              </a:ext>
            </a:extLst>
          </p:cNvPr>
          <p:cNvSpPr>
            <a:spLocks noGrp="1"/>
          </p:cNvSpPr>
          <p:nvPr>
            <p:ph type="dt" sz="half" idx="10"/>
          </p:nvPr>
        </p:nvSpPr>
        <p:spPr/>
        <p:txBody>
          <a:bodyPr/>
          <a:lstStyle/>
          <a:p>
            <a:fld id="{6AECD24F-D57A-4C31-8A21-4A0AC19003FF}"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C7C5EA5B-421B-645F-BBE5-D427632CBB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55E2D9-D223-3D1D-E90B-F218B8B9B8EE}"/>
              </a:ext>
            </a:extLst>
          </p:cNvPr>
          <p:cNvSpPr>
            <a:spLocks noGrp="1"/>
          </p:cNvSpPr>
          <p:nvPr>
            <p:ph type="sldNum" sz="quarter" idx="12"/>
          </p:nvPr>
        </p:nvSpPr>
        <p:spPr/>
        <p:txBody>
          <a:bodyPr/>
          <a:lstStyle/>
          <a:p>
            <a:fld id="{974309A2-1A4B-4285-92D7-A2D9FD310D77}" type="slidenum">
              <a:rPr lang="fr-FR" smtClean="0"/>
              <a:t>‹N°›</a:t>
            </a:fld>
            <a:endParaRPr lang="fr-FR"/>
          </a:p>
        </p:txBody>
      </p:sp>
    </p:spTree>
    <p:extLst>
      <p:ext uri="{BB962C8B-B14F-4D97-AF65-F5344CB8AC3E}">
        <p14:creationId xmlns:p14="http://schemas.microsoft.com/office/powerpoint/2010/main" val="12184761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5B29CC-F5C8-1501-00BA-A06546BED74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8D7A529-C928-C988-11C7-EF657D194D1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540187B-F57E-7989-E346-86824EF003A5}"/>
              </a:ext>
            </a:extLst>
          </p:cNvPr>
          <p:cNvSpPr>
            <a:spLocks noGrp="1"/>
          </p:cNvSpPr>
          <p:nvPr>
            <p:ph type="dt" sz="half" idx="10"/>
          </p:nvPr>
        </p:nvSpPr>
        <p:spPr/>
        <p:txBody>
          <a:bodyPr/>
          <a:lstStyle/>
          <a:p>
            <a:fld id="{6AECD24F-D57A-4C31-8A21-4A0AC19003FF}"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AF780EA9-3CF9-0830-3F9E-A72528AF489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5F7FA2D-57BD-2E94-317E-AE376FA3A954}"/>
              </a:ext>
            </a:extLst>
          </p:cNvPr>
          <p:cNvSpPr>
            <a:spLocks noGrp="1"/>
          </p:cNvSpPr>
          <p:nvPr>
            <p:ph type="sldNum" sz="quarter" idx="12"/>
          </p:nvPr>
        </p:nvSpPr>
        <p:spPr/>
        <p:txBody>
          <a:bodyPr/>
          <a:lstStyle/>
          <a:p>
            <a:fld id="{974309A2-1A4B-4285-92D7-A2D9FD310D77}" type="slidenum">
              <a:rPr lang="fr-FR" smtClean="0"/>
              <a:t>‹N°›</a:t>
            </a:fld>
            <a:endParaRPr lang="fr-FR"/>
          </a:p>
        </p:txBody>
      </p:sp>
    </p:spTree>
    <p:extLst>
      <p:ext uri="{BB962C8B-B14F-4D97-AF65-F5344CB8AC3E}">
        <p14:creationId xmlns:p14="http://schemas.microsoft.com/office/powerpoint/2010/main" val="756582320"/>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30EED1-D1B9-DD96-0B4F-079ABDE5EFB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35341A5-DA26-47FF-F00C-BC7E71E3A90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D5EDC06-057B-E2F8-01EB-9352BC1C4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27701D7-C86A-33F0-EF03-BA0B8C933759}"/>
              </a:ext>
            </a:extLst>
          </p:cNvPr>
          <p:cNvSpPr>
            <a:spLocks noGrp="1"/>
          </p:cNvSpPr>
          <p:nvPr>
            <p:ph type="dt" sz="half" idx="10"/>
          </p:nvPr>
        </p:nvSpPr>
        <p:spPr/>
        <p:txBody>
          <a:bodyPr/>
          <a:lstStyle/>
          <a:p>
            <a:fld id="{6AECD24F-D57A-4C31-8A21-4A0AC19003FF}" type="datetimeFigureOut">
              <a:rPr lang="fr-FR" smtClean="0"/>
              <a:t>11/12/2024</a:t>
            </a:fld>
            <a:endParaRPr lang="fr-FR"/>
          </a:p>
        </p:txBody>
      </p:sp>
      <p:sp>
        <p:nvSpPr>
          <p:cNvPr id="6" name="Espace réservé du pied de page 5">
            <a:extLst>
              <a:ext uri="{FF2B5EF4-FFF2-40B4-BE49-F238E27FC236}">
                <a16:creationId xmlns:a16="http://schemas.microsoft.com/office/drawing/2014/main" id="{05E07253-49D2-7A9E-3E28-3D9ED7B8337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40FA707-B473-A578-BCF8-FD0769E0F6F3}"/>
              </a:ext>
            </a:extLst>
          </p:cNvPr>
          <p:cNvSpPr>
            <a:spLocks noGrp="1"/>
          </p:cNvSpPr>
          <p:nvPr>
            <p:ph type="sldNum" sz="quarter" idx="12"/>
          </p:nvPr>
        </p:nvSpPr>
        <p:spPr/>
        <p:txBody>
          <a:bodyPr/>
          <a:lstStyle/>
          <a:p>
            <a:fld id="{974309A2-1A4B-4285-92D7-A2D9FD310D77}" type="slidenum">
              <a:rPr lang="fr-FR" smtClean="0"/>
              <a:t>‹N°›</a:t>
            </a:fld>
            <a:endParaRPr lang="fr-FR"/>
          </a:p>
        </p:txBody>
      </p:sp>
    </p:spTree>
    <p:extLst>
      <p:ext uri="{BB962C8B-B14F-4D97-AF65-F5344CB8AC3E}">
        <p14:creationId xmlns:p14="http://schemas.microsoft.com/office/powerpoint/2010/main" val="3077928907"/>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38399B-AC18-E3E4-DDD0-A242AF1F944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445BEE6-79CB-F0B0-0471-709BC0404F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CF47D28-42C3-44D3-4EC9-B830E8F4918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F0A66AE-626D-87F9-F459-CB68E1DB0D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FEA1CA8-B5B9-0E4B-263B-24924343CF8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9505BC5-41F9-1D56-653F-B0481733348F}"/>
              </a:ext>
            </a:extLst>
          </p:cNvPr>
          <p:cNvSpPr>
            <a:spLocks noGrp="1"/>
          </p:cNvSpPr>
          <p:nvPr>
            <p:ph type="dt" sz="half" idx="10"/>
          </p:nvPr>
        </p:nvSpPr>
        <p:spPr/>
        <p:txBody>
          <a:bodyPr/>
          <a:lstStyle/>
          <a:p>
            <a:fld id="{6AECD24F-D57A-4C31-8A21-4A0AC19003FF}" type="datetimeFigureOut">
              <a:rPr lang="fr-FR" smtClean="0"/>
              <a:t>11/12/2024</a:t>
            </a:fld>
            <a:endParaRPr lang="fr-FR"/>
          </a:p>
        </p:txBody>
      </p:sp>
      <p:sp>
        <p:nvSpPr>
          <p:cNvPr id="8" name="Espace réservé du pied de page 7">
            <a:extLst>
              <a:ext uri="{FF2B5EF4-FFF2-40B4-BE49-F238E27FC236}">
                <a16:creationId xmlns:a16="http://schemas.microsoft.com/office/drawing/2014/main" id="{3BBB052A-0D97-9599-1371-40FDC857526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3692F34-EF09-AE65-18D1-73B24F847D79}"/>
              </a:ext>
            </a:extLst>
          </p:cNvPr>
          <p:cNvSpPr>
            <a:spLocks noGrp="1"/>
          </p:cNvSpPr>
          <p:nvPr>
            <p:ph type="sldNum" sz="quarter" idx="12"/>
          </p:nvPr>
        </p:nvSpPr>
        <p:spPr/>
        <p:txBody>
          <a:bodyPr/>
          <a:lstStyle/>
          <a:p>
            <a:fld id="{974309A2-1A4B-4285-92D7-A2D9FD310D77}" type="slidenum">
              <a:rPr lang="fr-FR" smtClean="0"/>
              <a:t>‹N°›</a:t>
            </a:fld>
            <a:endParaRPr lang="fr-FR"/>
          </a:p>
        </p:txBody>
      </p:sp>
    </p:spTree>
    <p:extLst>
      <p:ext uri="{BB962C8B-B14F-4D97-AF65-F5344CB8AC3E}">
        <p14:creationId xmlns:p14="http://schemas.microsoft.com/office/powerpoint/2010/main" val="117310969"/>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CD6003-02D4-EC4B-2B28-CD787C39614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7766A88-C1C8-6A83-485F-4C935D567D56}"/>
              </a:ext>
            </a:extLst>
          </p:cNvPr>
          <p:cNvSpPr>
            <a:spLocks noGrp="1"/>
          </p:cNvSpPr>
          <p:nvPr>
            <p:ph type="dt" sz="half" idx="10"/>
          </p:nvPr>
        </p:nvSpPr>
        <p:spPr/>
        <p:txBody>
          <a:bodyPr/>
          <a:lstStyle/>
          <a:p>
            <a:fld id="{6AECD24F-D57A-4C31-8A21-4A0AC19003FF}" type="datetimeFigureOut">
              <a:rPr lang="fr-FR" smtClean="0"/>
              <a:t>11/12/2024</a:t>
            </a:fld>
            <a:endParaRPr lang="fr-FR"/>
          </a:p>
        </p:txBody>
      </p:sp>
      <p:sp>
        <p:nvSpPr>
          <p:cNvPr id="4" name="Espace réservé du pied de page 3">
            <a:extLst>
              <a:ext uri="{FF2B5EF4-FFF2-40B4-BE49-F238E27FC236}">
                <a16:creationId xmlns:a16="http://schemas.microsoft.com/office/drawing/2014/main" id="{A8B76F12-0B44-F3CD-0736-67712D23CD0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154B6FB-E3CD-3031-FA48-0967FBE85393}"/>
              </a:ext>
            </a:extLst>
          </p:cNvPr>
          <p:cNvSpPr>
            <a:spLocks noGrp="1"/>
          </p:cNvSpPr>
          <p:nvPr>
            <p:ph type="sldNum" sz="quarter" idx="12"/>
          </p:nvPr>
        </p:nvSpPr>
        <p:spPr/>
        <p:txBody>
          <a:bodyPr/>
          <a:lstStyle/>
          <a:p>
            <a:fld id="{974309A2-1A4B-4285-92D7-A2D9FD310D77}" type="slidenum">
              <a:rPr lang="fr-FR" smtClean="0"/>
              <a:t>‹N°›</a:t>
            </a:fld>
            <a:endParaRPr lang="fr-FR"/>
          </a:p>
        </p:txBody>
      </p:sp>
    </p:spTree>
    <p:extLst>
      <p:ext uri="{BB962C8B-B14F-4D97-AF65-F5344CB8AC3E}">
        <p14:creationId xmlns:p14="http://schemas.microsoft.com/office/powerpoint/2010/main" val="3398840878"/>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0E1F33B-8DA0-D145-F6E8-07648536626E}"/>
              </a:ext>
            </a:extLst>
          </p:cNvPr>
          <p:cNvSpPr>
            <a:spLocks noGrp="1"/>
          </p:cNvSpPr>
          <p:nvPr>
            <p:ph type="dt" sz="half" idx="10"/>
          </p:nvPr>
        </p:nvSpPr>
        <p:spPr/>
        <p:txBody>
          <a:bodyPr/>
          <a:lstStyle/>
          <a:p>
            <a:fld id="{6AECD24F-D57A-4C31-8A21-4A0AC19003FF}" type="datetimeFigureOut">
              <a:rPr lang="fr-FR" smtClean="0"/>
              <a:t>11/12/2024</a:t>
            </a:fld>
            <a:endParaRPr lang="fr-FR"/>
          </a:p>
        </p:txBody>
      </p:sp>
      <p:sp>
        <p:nvSpPr>
          <p:cNvPr id="3" name="Espace réservé du pied de page 2">
            <a:extLst>
              <a:ext uri="{FF2B5EF4-FFF2-40B4-BE49-F238E27FC236}">
                <a16:creationId xmlns:a16="http://schemas.microsoft.com/office/drawing/2014/main" id="{D79BC75D-8F37-49D4-E5C6-39AB5DB380E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B3C4E89-4AA9-ADDD-149F-96502000B7AF}"/>
              </a:ext>
            </a:extLst>
          </p:cNvPr>
          <p:cNvSpPr>
            <a:spLocks noGrp="1"/>
          </p:cNvSpPr>
          <p:nvPr>
            <p:ph type="sldNum" sz="quarter" idx="12"/>
          </p:nvPr>
        </p:nvSpPr>
        <p:spPr/>
        <p:txBody>
          <a:bodyPr/>
          <a:lstStyle/>
          <a:p>
            <a:fld id="{974309A2-1A4B-4285-92D7-A2D9FD310D77}" type="slidenum">
              <a:rPr lang="fr-FR" smtClean="0"/>
              <a:t>‹N°›</a:t>
            </a:fld>
            <a:endParaRPr lang="fr-FR"/>
          </a:p>
        </p:txBody>
      </p:sp>
    </p:spTree>
    <p:extLst>
      <p:ext uri="{BB962C8B-B14F-4D97-AF65-F5344CB8AC3E}">
        <p14:creationId xmlns:p14="http://schemas.microsoft.com/office/powerpoint/2010/main" val="3249672871"/>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C0F095-2355-2E85-6037-E7E4EFE9F9B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D944883-4781-19F5-F213-680CF4F16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221BA14-CE4F-EA99-6C79-CEAF056A8D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BB41FFB-09DB-6322-7E31-F9E1BBA10666}"/>
              </a:ext>
            </a:extLst>
          </p:cNvPr>
          <p:cNvSpPr>
            <a:spLocks noGrp="1"/>
          </p:cNvSpPr>
          <p:nvPr>
            <p:ph type="dt" sz="half" idx="10"/>
          </p:nvPr>
        </p:nvSpPr>
        <p:spPr/>
        <p:txBody>
          <a:bodyPr/>
          <a:lstStyle/>
          <a:p>
            <a:fld id="{6AECD24F-D57A-4C31-8A21-4A0AC19003FF}" type="datetimeFigureOut">
              <a:rPr lang="fr-FR" smtClean="0"/>
              <a:t>11/12/2024</a:t>
            </a:fld>
            <a:endParaRPr lang="fr-FR"/>
          </a:p>
        </p:txBody>
      </p:sp>
      <p:sp>
        <p:nvSpPr>
          <p:cNvPr id="6" name="Espace réservé du pied de page 5">
            <a:extLst>
              <a:ext uri="{FF2B5EF4-FFF2-40B4-BE49-F238E27FC236}">
                <a16:creationId xmlns:a16="http://schemas.microsoft.com/office/drawing/2014/main" id="{11CC3F46-A956-F679-6EED-306B1B8AE5C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8F03B50-81A1-4076-1350-B8C41D8EC307}"/>
              </a:ext>
            </a:extLst>
          </p:cNvPr>
          <p:cNvSpPr>
            <a:spLocks noGrp="1"/>
          </p:cNvSpPr>
          <p:nvPr>
            <p:ph type="sldNum" sz="quarter" idx="12"/>
          </p:nvPr>
        </p:nvSpPr>
        <p:spPr/>
        <p:txBody>
          <a:bodyPr/>
          <a:lstStyle/>
          <a:p>
            <a:fld id="{974309A2-1A4B-4285-92D7-A2D9FD310D77}" type="slidenum">
              <a:rPr lang="fr-FR" smtClean="0"/>
              <a:t>‹N°›</a:t>
            </a:fld>
            <a:endParaRPr lang="fr-FR"/>
          </a:p>
        </p:txBody>
      </p:sp>
    </p:spTree>
    <p:extLst>
      <p:ext uri="{BB962C8B-B14F-4D97-AF65-F5344CB8AC3E}">
        <p14:creationId xmlns:p14="http://schemas.microsoft.com/office/powerpoint/2010/main" val="3194874976"/>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79AA4D-CCE3-9F68-AAB6-686B40E43D4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50C3BF9-4D5D-5F74-A8FC-009F364557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5E8379C-A18D-CF60-098F-83F37BD12D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B03F0F1-B3B5-77A2-16C5-8CA6FCE70E65}"/>
              </a:ext>
            </a:extLst>
          </p:cNvPr>
          <p:cNvSpPr>
            <a:spLocks noGrp="1"/>
          </p:cNvSpPr>
          <p:nvPr>
            <p:ph type="dt" sz="half" idx="10"/>
          </p:nvPr>
        </p:nvSpPr>
        <p:spPr/>
        <p:txBody>
          <a:bodyPr/>
          <a:lstStyle/>
          <a:p>
            <a:fld id="{6AECD24F-D57A-4C31-8A21-4A0AC19003FF}" type="datetimeFigureOut">
              <a:rPr lang="fr-FR" smtClean="0"/>
              <a:t>11/12/2024</a:t>
            </a:fld>
            <a:endParaRPr lang="fr-FR"/>
          </a:p>
        </p:txBody>
      </p:sp>
      <p:sp>
        <p:nvSpPr>
          <p:cNvPr id="6" name="Espace réservé du pied de page 5">
            <a:extLst>
              <a:ext uri="{FF2B5EF4-FFF2-40B4-BE49-F238E27FC236}">
                <a16:creationId xmlns:a16="http://schemas.microsoft.com/office/drawing/2014/main" id="{26EBF50D-427F-088B-3311-CA473D9C36B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A74BABC-E993-25E6-80BF-DDB80FA5366A}"/>
              </a:ext>
            </a:extLst>
          </p:cNvPr>
          <p:cNvSpPr>
            <a:spLocks noGrp="1"/>
          </p:cNvSpPr>
          <p:nvPr>
            <p:ph type="sldNum" sz="quarter" idx="12"/>
          </p:nvPr>
        </p:nvSpPr>
        <p:spPr/>
        <p:txBody>
          <a:bodyPr/>
          <a:lstStyle/>
          <a:p>
            <a:fld id="{974309A2-1A4B-4285-92D7-A2D9FD310D77}" type="slidenum">
              <a:rPr lang="fr-FR" smtClean="0"/>
              <a:t>‹N°›</a:t>
            </a:fld>
            <a:endParaRPr lang="fr-FR"/>
          </a:p>
        </p:txBody>
      </p:sp>
    </p:spTree>
    <p:extLst>
      <p:ext uri="{BB962C8B-B14F-4D97-AF65-F5344CB8AC3E}">
        <p14:creationId xmlns:p14="http://schemas.microsoft.com/office/powerpoint/2010/main" val="1319725899"/>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49B53B-C359-10D3-33E0-BF938F67FAE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23122D9-FC2A-E4F0-B4F3-ECD23DC337B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6C6314F-2E54-D6C1-B9CA-99EC912AA3F6}"/>
              </a:ext>
            </a:extLst>
          </p:cNvPr>
          <p:cNvSpPr>
            <a:spLocks noGrp="1"/>
          </p:cNvSpPr>
          <p:nvPr>
            <p:ph type="dt" sz="half" idx="10"/>
          </p:nvPr>
        </p:nvSpPr>
        <p:spPr/>
        <p:txBody>
          <a:bodyPr/>
          <a:lstStyle/>
          <a:p>
            <a:fld id="{6AECD24F-D57A-4C31-8A21-4A0AC19003FF}"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26382CF2-1D7B-061E-9341-ECA8FED34A4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9971DE7-33C5-C01A-105D-456969DA898A}"/>
              </a:ext>
            </a:extLst>
          </p:cNvPr>
          <p:cNvSpPr>
            <a:spLocks noGrp="1"/>
          </p:cNvSpPr>
          <p:nvPr>
            <p:ph type="sldNum" sz="quarter" idx="12"/>
          </p:nvPr>
        </p:nvSpPr>
        <p:spPr/>
        <p:txBody>
          <a:bodyPr/>
          <a:lstStyle/>
          <a:p>
            <a:fld id="{974309A2-1A4B-4285-92D7-A2D9FD310D77}" type="slidenum">
              <a:rPr lang="fr-FR" smtClean="0"/>
              <a:t>‹N°›</a:t>
            </a:fld>
            <a:endParaRPr lang="fr-FR"/>
          </a:p>
        </p:txBody>
      </p:sp>
    </p:spTree>
    <p:extLst>
      <p:ext uri="{BB962C8B-B14F-4D97-AF65-F5344CB8AC3E}">
        <p14:creationId xmlns:p14="http://schemas.microsoft.com/office/powerpoint/2010/main" val="3345997789"/>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C5B276A-8357-19A6-9338-808AC9A771B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E0DD139-03FE-A3B1-BF42-03CC8EBCEC7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927E704-DBD3-3227-0036-F1486C22333B}"/>
              </a:ext>
            </a:extLst>
          </p:cNvPr>
          <p:cNvSpPr>
            <a:spLocks noGrp="1"/>
          </p:cNvSpPr>
          <p:nvPr>
            <p:ph type="dt" sz="half" idx="10"/>
          </p:nvPr>
        </p:nvSpPr>
        <p:spPr/>
        <p:txBody>
          <a:bodyPr/>
          <a:lstStyle/>
          <a:p>
            <a:fld id="{6AECD24F-D57A-4C31-8A21-4A0AC19003FF}"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5E209A5F-5463-33BA-6E38-C400AC1BD7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64C3819-8276-DBB2-2E7A-F90B082DF76E}"/>
              </a:ext>
            </a:extLst>
          </p:cNvPr>
          <p:cNvSpPr>
            <a:spLocks noGrp="1"/>
          </p:cNvSpPr>
          <p:nvPr>
            <p:ph type="sldNum" sz="quarter" idx="12"/>
          </p:nvPr>
        </p:nvSpPr>
        <p:spPr/>
        <p:txBody>
          <a:bodyPr/>
          <a:lstStyle/>
          <a:p>
            <a:fld id="{974309A2-1A4B-4285-92D7-A2D9FD310D77}" type="slidenum">
              <a:rPr lang="fr-FR" smtClean="0"/>
              <a:t>‹N°›</a:t>
            </a:fld>
            <a:endParaRPr lang="fr-FR"/>
          </a:p>
        </p:txBody>
      </p:sp>
    </p:spTree>
    <p:extLst>
      <p:ext uri="{BB962C8B-B14F-4D97-AF65-F5344CB8AC3E}">
        <p14:creationId xmlns:p14="http://schemas.microsoft.com/office/powerpoint/2010/main" val="2829042321"/>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561EB87-0528-FDE2-DBC4-35F08920DF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E9543B5-97EF-1583-0492-F4FD35E0D3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D3AA999-08FB-79C5-0052-ECED9675A0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AECD24F-D57A-4C31-8A21-4A0AC19003FF}"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D316D9EC-2F5A-74A1-DA6E-93EE180994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BF319F5-6F00-804E-C557-7CF5AA40DC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74309A2-1A4B-4285-92D7-A2D9FD310D77}" type="slidenum">
              <a:rPr lang="fr-FR" smtClean="0"/>
              <a:t>‹N°›</a:t>
            </a:fld>
            <a:endParaRPr lang="fr-FR"/>
          </a:p>
        </p:txBody>
      </p:sp>
    </p:spTree>
    <p:extLst>
      <p:ext uri="{BB962C8B-B14F-4D97-AF65-F5344CB8AC3E}">
        <p14:creationId xmlns:p14="http://schemas.microsoft.com/office/powerpoint/2010/main" val="36148326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habits, peinture, portrait&#10;&#10;Description générée automatiquement">
            <a:extLst>
              <a:ext uri="{FF2B5EF4-FFF2-40B4-BE49-F238E27FC236}">
                <a16:creationId xmlns:a16="http://schemas.microsoft.com/office/drawing/2014/main" id="{4EF7CAC4-0D1C-314D-F116-B161A21E6D1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01629" y="189000"/>
            <a:ext cx="5099214"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4AB5A6C-4895-C529-9E3D-98FA56C1900E}"/>
              </a:ext>
            </a:extLst>
          </p:cNvPr>
          <p:cNvSpPr txBox="1"/>
          <p:nvPr/>
        </p:nvSpPr>
        <p:spPr>
          <a:xfrm>
            <a:off x="8500843" y="3709555"/>
            <a:ext cx="3386357" cy="1569660"/>
          </a:xfrm>
          <a:prstGeom prst="rect">
            <a:avLst/>
          </a:prstGeom>
          <a:noFill/>
        </p:spPr>
        <p:txBody>
          <a:bodyPr wrap="square" rtlCol="0">
            <a:spAutoFit/>
          </a:bodyPr>
          <a:lstStyle/>
          <a:p>
            <a:r>
              <a:rPr lang="fr-FR" sz="2400" b="1" dirty="0">
                <a:solidFill>
                  <a:srgbClr val="FFFF00"/>
                </a:solidFill>
              </a:rPr>
              <a:t>Jean Lannes (1769 - 1809)</a:t>
            </a:r>
          </a:p>
          <a:p>
            <a:r>
              <a:rPr lang="fr-FR" sz="2400" b="1" dirty="0">
                <a:solidFill>
                  <a:srgbClr val="FFFF00"/>
                </a:solidFill>
              </a:rPr>
              <a:t>Le « Roland de la Grande Armée »</a:t>
            </a:r>
          </a:p>
        </p:txBody>
      </p:sp>
    </p:spTree>
    <p:extLst>
      <p:ext uri="{BB962C8B-B14F-4D97-AF65-F5344CB8AC3E}">
        <p14:creationId xmlns:p14="http://schemas.microsoft.com/office/powerpoint/2010/main" val="1928022448"/>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sndAc>
          <p:stSnd loop="1">
            <p:snd r:embed="rId2" name="Marche des Cornets de la Garde Impériale.wav"/>
          </p:stSnd>
        </p:sndAc>
      </p:transition>
    </mc:Choice>
    <mc:Fallback xmlns="">
      <p:transition spd="slow" advClick="0" advTm="8000">
        <p:fade/>
        <p:sndAc>
          <p:stSnd loop="1">
            <p:snd r:embed="rId4" name="Marche des Cornets de la Garde Impérial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15A1F0A9-FA70-DF63-B6F0-9B8BD7D58A6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B2DAD66-6AA6-0D64-2B5B-A9B5D82633F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t>Jean Lannes, 1er duc de Montebello, né le 10 avril 1769 à Lectoure (Occitanie) et mort le 31 mai 1809 sur l'île de Lobau, en Autriche, à la suite des blessures reçues à la bataille d'Essling, est un général français de la Révolution et de l'Empire, élevé à la dignité de maréchal d'Empire en 1804 et inhumé au Panthéon en 1810.</a:t>
            </a:r>
          </a:p>
          <a:p>
            <a:pPr algn="ctr"/>
            <a:endParaRPr lang="fr-FR" sz="2400" b="1" dirty="0"/>
          </a:p>
          <a:p>
            <a:pPr algn="ctr"/>
            <a:r>
              <a:rPr lang="fr-FR" sz="2400" b="1" dirty="0"/>
              <a:t>Engagé volontaire en 1792, il fait ses premières armes sur le front pyrénéen, puis dans l'armée d'Italie où, général de brigade, il est remarqué par Bonaparte lors de la bataille du pont d'Arcole. Il participe ensuite à la campagne d'Égypte et est élevé au rang de général de division.</a:t>
            </a:r>
          </a:p>
          <a:p>
            <a:pPr algn="ctr"/>
            <a:endParaRPr lang="fr-FR" sz="2400" b="1" dirty="0"/>
          </a:p>
          <a:p>
            <a:pPr algn="ctr"/>
            <a:r>
              <a:rPr lang="fr-FR" sz="2400" b="1" dirty="0"/>
              <a:t>Lors de la seconde campagne d'Italie (1799-1800), il dirige l'avant-garde de l'armée française. Il remporte son plus grand succès à la bataille de Montebello le 9 juin 1800. Son intelligence et son aptitude au combat sont confirmées lors de la bataille de Marengo cinq jours plus tard. Il est ensuite ministre plénipotentiaire au Portugal où il se heurte aux diplomates britanniques et portugais. En 1804, Napoléon l’élève à la dignité de maréchal d'Empire et lui donne le commandement du cinquième corps de l'armée des côtes de l'Océan.</a:t>
            </a:r>
          </a:p>
        </p:txBody>
      </p:sp>
    </p:spTree>
    <p:extLst>
      <p:ext uri="{BB962C8B-B14F-4D97-AF65-F5344CB8AC3E}">
        <p14:creationId xmlns:p14="http://schemas.microsoft.com/office/powerpoint/2010/main" val="327025291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F3A07E71-6A72-3F84-A6FE-406DFD1AB86F}"/>
            </a:ext>
          </a:extLst>
        </p:cNvPr>
        <p:cNvGrpSpPr/>
        <p:nvPr/>
      </p:nvGrpSpPr>
      <p:grpSpPr>
        <a:xfrm>
          <a:off x="0" y="0"/>
          <a:ext cx="0" cy="0"/>
          <a:chOff x="0" y="0"/>
          <a:chExt cx="0" cy="0"/>
        </a:xfrm>
      </p:grpSpPr>
      <p:pic>
        <p:nvPicPr>
          <p:cNvPr id="3" name="Image 2" descr="Une image contenant peinture, habits, cheval, personnes&#10;&#10;Description générée automatiquement">
            <a:extLst>
              <a:ext uri="{FF2B5EF4-FFF2-40B4-BE49-F238E27FC236}">
                <a16:creationId xmlns:a16="http://schemas.microsoft.com/office/drawing/2014/main" id="{F94B0C92-E8A4-E5D9-260B-AE9C4D1A3F5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16150" y="889000"/>
            <a:ext cx="7759700" cy="5080000"/>
          </a:xfrm>
          <a:prstGeom prst="rect">
            <a:avLst/>
          </a:prstGeom>
          <a:effectLst>
            <a:softEdge rad="317500"/>
          </a:effectLst>
        </p:spPr>
      </p:pic>
    </p:spTree>
    <p:extLst>
      <p:ext uri="{BB962C8B-B14F-4D97-AF65-F5344CB8AC3E}">
        <p14:creationId xmlns:p14="http://schemas.microsoft.com/office/powerpoint/2010/main" val="4097570240"/>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4521AD2F-CDDD-BF1B-563C-7F45F8DD90D3}"/>
            </a:ext>
          </a:extLst>
        </p:cNvPr>
        <p:cNvGrpSpPr/>
        <p:nvPr/>
      </p:nvGrpSpPr>
      <p:grpSpPr>
        <a:xfrm>
          <a:off x="0" y="0"/>
          <a:ext cx="0" cy="0"/>
          <a:chOff x="0" y="0"/>
          <a:chExt cx="0" cy="0"/>
        </a:xfrm>
      </p:grpSpPr>
      <p:pic>
        <p:nvPicPr>
          <p:cNvPr id="3" name="Image 2" descr="Une image contenant bâtiment, plein air, fenêtre, porte&#10;&#10;Description générée automatiquement">
            <a:extLst>
              <a:ext uri="{FF2B5EF4-FFF2-40B4-BE49-F238E27FC236}">
                <a16:creationId xmlns:a16="http://schemas.microsoft.com/office/drawing/2014/main" id="{2141FC78-4597-BC88-1D39-694852B960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2042" y="270000"/>
            <a:ext cx="4212000" cy="6318000"/>
          </a:xfrm>
          <a:prstGeom prst="snip2DiagRect">
            <a:avLst/>
          </a:prstGeom>
          <a:solidFill>
            <a:srgbClr val="FFFFFF">
              <a:shade val="85000"/>
            </a:srgbClr>
          </a:solidFill>
          <a:ln w="88900" cap="sq">
            <a:solidFill>
              <a:srgbClr val="C0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4BDEB5E9-3D40-EF8E-3E7F-914BD1385E15}"/>
              </a:ext>
            </a:extLst>
          </p:cNvPr>
          <p:cNvSpPr txBox="1"/>
          <p:nvPr/>
        </p:nvSpPr>
        <p:spPr>
          <a:xfrm>
            <a:off x="8156864" y="3217026"/>
            <a:ext cx="3478088" cy="1754326"/>
          </a:xfrm>
          <a:prstGeom prst="rect">
            <a:avLst/>
          </a:prstGeom>
          <a:noFill/>
        </p:spPr>
        <p:txBody>
          <a:bodyPr wrap="square" rtlCol="0">
            <a:spAutoFit/>
          </a:bodyPr>
          <a:lstStyle/>
          <a:p>
            <a:endParaRPr lang="fr-FR" b="1" dirty="0"/>
          </a:p>
          <a:p>
            <a:endParaRPr lang="fr-FR" b="1" dirty="0"/>
          </a:p>
          <a:p>
            <a:r>
              <a:rPr lang="fr-FR" sz="2400" b="1" dirty="0"/>
              <a:t>La maison natale de Jean Lannes à Lectoure.</a:t>
            </a:r>
          </a:p>
        </p:txBody>
      </p:sp>
    </p:spTree>
    <p:extLst>
      <p:ext uri="{BB962C8B-B14F-4D97-AF65-F5344CB8AC3E}">
        <p14:creationId xmlns:p14="http://schemas.microsoft.com/office/powerpoint/2010/main" val="1769049917"/>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65B4399A-4713-A026-CDED-D6D8FB16EE14}"/>
            </a:ext>
          </a:extLst>
        </p:cNvPr>
        <p:cNvGrpSpPr/>
        <p:nvPr/>
      </p:nvGrpSpPr>
      <p:grpSpPr>
        <a:xfrm>
          <a:off x="0" y="0"/>
          <a:ext cx="0" cy="0"/>
          <a:chOff x="0" y="0"/>
          <a:chExt cx="0" cy="0"/>
        </a:xfrm>
      </p:grpSpPr>
      <p:pic>
        <p:nvPicPr>
          <p:cNvPr id="3" name="Image 2" descr="Une image contenant peinture, habits, art, personne&#10;&#10;Description générée automatiquement">
            <a:extLst>
              <a:ext uri="{FF2B5EF4-FFF2-40B4-BE49-F238E27FC236}">
                <a16:creationId xmlns:a16="http://schemas.microsoft.com/office/drawing/2014/main" id="{0681512A-277C-E491-7366-225057DD8A9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46190" y="315000"/>
            <a:ext cx="3767940" cy="6228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C9044C9E-FB73-CA7F-71CE-A63F98AD5E5E}"/>
              </a:ext>
            </a:extLst>
          </p:cNvPr>
          <p:cNvSpPr txBox="1"/>
          <p:nvPr/>
        </p:nvSpPr>
        <p:spPr>
          <a:xfrm>
            <a:off x="1218603" y="4588722"/>
            <a:ext cx="3439390" cy="461665"/>
          </a:xfrm>
          <a:prstGeom prst="rect">
            <a:avLst/>
          </a:prstGeom>
          <a:noFill/>
        </p:spPr>
        <p:txBody>
          <a:bodyPr wrap="square" rtlCol="0">
            <a:spAutoFit/>
          </a:bodyPr>
          <a:lstStyle/>
          <a:p>
            <a:r>
              <a:rPr lang="fr-FR" sz="2400" b="1">
                <a:solidFill>
                  <a:srgbClr val="FFFF00"/>
                </a:solidFill>
              </a:rPr>
              <a:t>La mort d'un géant</a:t>
            </a:r>
            <a:endParaRPr lang="fr-FR" sz="2400" b="1" dirty="0">
              <a:solidFill>
                <a:srgbClr val="FFFF00"/>
              </a:solidFill>
            </a:endParaRPr>
          </a:p>
        </p:txBody>
      </p:sp>
    </p:spTree>
    <p:extLst>
      <p:ext uri="{BB962C8B-B14F-4D97-AF65-F5344CB8AC3E}">
        <p14:creationId xmlns:p14="http://schemas.microsoft.com/office/powerpoint/2010/main" val="167184887"/>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EE4FD15D-0994-3E5E-00F6-79F9A90BE240}"/>
            </a:ext>
          </a:extLst>
        </p:cNvPr>
        <p:cNvGrpSpPr/>
        <p:nvPr/>
      </p:nvGrpSpPr>
      <p:grpSpPr>
        <a:xfrm>
          <a:off x="0" y="0"/>
          <a:ext cx="0" cy="0"/>
          <a:chOff x="0" y="0"/>
          <a:chExt cx="0" cy="0"/>
        </a:xfrm>
      </p:grpSpPr>
      <p:pic>
        <p:nvPicPr>
          <p:cNvPr id="3" name="Image 2" descr="Une image contenant habits, peinture, personne, tonneau&#10;&#10;Description générée automatiquement">
            <a:extLst>
              <a:ext uri="{FF2B5EF4-FFF2-40B4-BE49-F238E27FC236}">
                <a16:creationId xmlns:a16="http://schemas.microsoft.com/office/drawing/2014/main" id="{D27C1722-1275-1DF8-C709-E068EF95A0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78731" y="189000"/>
            <a:ext cx="4396950" cy="6480000"/>
          </a:xfrm>
          <a:prstGeom prst="rect">
            <a:avLst/>
          </a:prstGeom>
        </p:spPr>
      </p:pic>
      <p:sp>
        <p:nvSpPr>
          <p:cNvPr id="4" name="ZoneTexte 3">
            <a:extLst>
              <a:ext uri="{FF2B5EF4-FFF2-40B4-BE49-F238E27FC236}">
                <a16:creationId xmlns:a16="http://schemas.microsoft.com/office/drawing/2014/main" id="{3EDA7310-2D21-C4BD-5263-5042A02DCD40}"/>
              </a:ext>
            </a:extLst>
          </p:cNvPr>
          <p:cNvSpPr txBox="1"/>
          <p:nvPr/>
        </p:nvSpPr>
        <p:spPr>
          <a:xfrm>
            <a:off x="995378" y="2927967"/>
            <a:ext cx="3325091" cy="2677656"/>
          </a:xfrm>
          <a:prstGeom prst="rect">
            <a:avLst/>
          </a:prstGeom>
          <a:noFill/>
        </p:spPr>
        <p:txBody>
          <a:bodyPr wrap="square" rtlCol="0">
            <a:spAutoFit/>
          </a:bodyPr>
          <a:lstStyle/>
          <a:p>
            <a:r>
              <a:rPr lang="fr-FR" sz="2400" b="1">
                <a:solidFill>
                  <a:srgbClr val="FFFF00"/>
                </a:solidFill>
              </a:rPr>
              <a:t>Le petit Lannes, apprenti teinturier. Publicité du XIXe siècle (entre 1884 et 1890), chromolithographie sur carton.</a:t>
            </a:r>
            <a:endParaRPr lang="fr-FR" sz="2400" b="1" dirty="0">
              <a:solidFill>
                <a:srgbClr val="FFFF00"/>
              </a:solidFill>
            </a:endParaRPr>
          </a:p>
        </p:txBody>
      </p:sp>
    </p:spTree>
    <p:extLst>
      <p:ext uri="{BB962C8B-B14F-4D97-AF65-F5344CB8AC3E}">
        <p14:creationId xmlns:p14="http://schemas.microsoft.com/office/powerpoint/2010/main" val="1848383371"/>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2CD8C43E-260E-937C-E78C-6A5B5F2D3CE5}"/>
            </a:ext>
          </a:extLst>
        </p:cNvPr>
        <p:cNvGrpSpPr/>
        <p:nvPr/>
      </p:nvGrpSpPr>
      <p:grpSpPr>
        <a:xfrm>
          <a:off x="0" y="0"/>
          <a:ext cx="0" cy="0"/>
          <a:chOff x="0" y="0"/>
          <a:chExt cx="0" cy="0"/>
        </a:xfrm>
      </p:grpSpPr>
      <p:pic>
        <p:nvPicPr>
          <p:cNvPr id="3" name="Image 2" descr="Une image contenant portrait, peinture, habits, Visage humain&#10;&#10;Description générée automatiquement">
            <a:extLst>
              <a:ext uri="{FF2B5EF4-FFF2-40B4-BE49-F238E27FC236}">
                <a16:creationId xmlns:a16="http://schemas.microsoft.com/office/drawing/2014/main" id="{4F1A8D73-6C4D-3869-DD7B-32B72747FE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1326" y="598718"/>
            <a:ext cx="4744186" cy="6120000"/>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D3F8FEA-BF80-50D7-8376-3958B4F8D990}"/>
              </a:ext>
            </a:extLst>
          </p:cNvPr>
          <p:cNvSpPr txBox="1"/>
          <p:nvPr/>
        </p:nvSpPr>
        <p:spPr>
          <a:xfrm>
            <a:off x="8000761" y="3473669"/>
            <a:ext cx="3096491" cy="2677656"/>
          </a:xfrm>
          <a:prstGeom prst="rect">
            <a:avLst/>
          </a:prstGeom>
          <a:noFill/>
        </p:spPr>
        <p:txBody>
          <a:bodyPr wrap="square" rtlCol="0">
            <a:spAutoFit/>
          </a:bodyPr>
          <a:lstStyle/>
          <a:p>
            <a:r>
              <a:rPr lang="fr-FR" sz="2400" b="1" dirty="0">
                <a:solidFill>
                  <a:schemeClr val="bg1"/>
                </a:solidFill>
              </a:rPr>
              <a:t>Jean Lannes en 1792, en uniforme de sous-lieutenant du 2e bataillon des volontaires du Gers par Paulin Guérin (1835), Versailles.</a:t>
            </a:r>
          </a:p>
        </p:txBody>
      </p:sp>
    </p:spTree>
    <p:extLst>
      <p:ext uri="{BB962C8B-B14F-4D97-AF65-F5344CB8AC3E}">
        <p14:creationId xmlns:p14="http://schemas.microsoft.com/office/powerpoint/2010/main" val="3745744130"/>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586721-FF2A-9062-AA34-B33064DDFEE8}"/>
            </a:ext>
          </a:extLst>
        </p:cNvPr>
        <p:cNvGrpSpPr/>
        <p:nvPr/>
      </p:nvGrpSpPr>
      <p:grpSpPr>
        <a:xfrm>
          <a:off x="0" y="0"/>
          <a:ext cx="0" cy="0"/>
          <a:chOff x="0" y="0"/>
          <a:chExt cx="0" cy="0"/>
        </a:xfrm>
      </p:grpSpPr>
      <p:pic>
        <p:nvPicPr>
          <p:cNvPr id="3" name="Image 2" descr="Une image contenant peinture, habits, mythologie, femme&#10;&#10;Description générée automatiquement">
            <a:extLst>
              <a:ext uri="{FF2B5EF4-FFF2-40B4-BE49-F238E27FC236}">
                <a16:creationId xmlns:a16="http://schemas.microsoft.com/office/drawing/2014/main" id="{A1CF3F90-B268-CE20-C149-1A3E524FFEF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46622" y="279000"/>
            <a:ext cx="4433336" cy="6300000"/>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89B1F1D1-FCE1-5927-82BA-5A636F2B5F6C}"/>
              </a:ext>
            </a:extLst>
          </p:cNvPr>
          <p:cNvSpPr txBox="1"/>
          <p:nvPr/>
        </p:nvSpPr>
        <p:spPr>
          <a:xfrm>
            <a:off x="441584" y="3429000"/>
            <a:ext cx="3605645" cy="1938992"/>
          </a:xfrm>
          <a:prstGeom prst="rect">
            <a:avLst/>
          </a:prstGeom>
          <a:noFill/>
        </p:spPr>
        <p:txBody>
          <a:bodyPr wrap="square" rtlCol="0">
            <a:spAutoFit/>
          </a:bodyPr>
          <a:lstStyle/>
          <a:p>
            <a:r>
              <a:rPr lang="fr-FR" sz="2400" b="1">
                <a:solidFill>
                  <a:srgbClr val="FFFF00"/>
                </a:solidFill>
              </a:rPr>
              <a:t>Portrait de la Maréchale Lannes et ses cinq enfants par François Gérard, musée des beaux-arts de Houston.</a:t>
            </a:r>
            <a:endParaRPr lang="fr-FR" sz="2400" b="1" dirty="0">
              <a:solidFill>
                <a:srgbClr val="FFFF00"/>
              </a:solidFill>
            </a:endParaRPr>
          </a:p>
        </p:txBody>
      </p:sp>
    </p:spTree>
    <p:extLst>
      <p:ext uri="{BB962C8B-B14F-4D97-AF65-F5344CB8AC3E}">
        <p14:creationId xmlns:p14="http://schemas.microsoft.com/office/powerpoint/2010/main" val="99714330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FC5E9EE-1297-8032-40D8-3FBC304E62E9}"/>
            </a:ext>
          </a:extLst>
        </p:cNvPr>
        <p:cNvGrpSpPr/>
        <p:nvPr/>
      </p:nvGrpSpPr>
      <p:grpSpPr>
        <a:xfrm>
          <a:off x="0" y="0"/>
          <a:ext cx="0" cy="0"/>
          <a:chOff x="0" y="0"/>
          <a:chExt cx="0" cy="0"/>
        </a:xfrm>
      </p:grpSpPr>
      <p:pic>
        <p:nvPicPr>
          <p:cNvPr id="3" name="Image 2" descr="Une image contenant nuage, art, ciel, plein air&#10;&#10;Description générée automatiquement">
            <a:extLst>
              <a:ext uri="{FF2B5EF4-FFF2-40B4-BE49-F238E27FC236}">
                <a16:creationId xmlns:a16="http://schemas.microsoft.com/office/drawing/2014/main" id="{E3DA8971-96F2-18B5-DE79-63813D5C61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314" y="274091"/>
            <a:ext cx="9850825" cy="6480000"/>
          </a:xfrm>
          <a:prstGeom prst="rect">
            <a:avLst/>
          </a:prstGeom>
          <a:effectLst>
            <a:softEdge rad="635000"/>
          </a:effectLst>
        </p:spPr>
      </p:pic>
      <p:sp>
        <p:nvSpPr>
          <p:cNvPr id="4" name="ZoneTexte 3">
            <a:extLst>
              <a:ext uri="{FF2B5EF4-FFF2-40B4-BE49-F238E27FC236}">
                <a16:creationId xmlns:a16="http://schemas.microsoft.com/office/drawing/2014/main" id="{FF258202-5576-DAB2-DEC9-E61870619B2D}"/>
              </a:ext>
            </a:extLst>
          </p:cNvPr>
          <p:cNvSpPr txBox="1"/>
          <p:nvPr/>
        </p:nvSpPr>
        <p:spPr>
          <a:xfrm>
            <a:off x="9933653" y="928768"/>
            <a:ext cx="2202873" cy="5170646"/>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Reddition de la ville d’Ulm, le 20 octobre 1805, Napoléon Ier recevant la capitulation du général Mack par Charles Thévenin (1815), Versailles.</a:t>
            </a:r>
          </a:p>
        </p:txBody>
      </p:sp>
    </p:spTree>
    <p:extLst>
      <p:ext uri="{BB962C8B-B14F-4D97-AF65-F5344CB8AC3E}">
        <p14:creationId xmlns:p14="http://schemas.microsoft.com/office/powerpoint/2010/main" val="2974458194"/>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1D9E90D7-B83B-66F5-9120-FCCBB4CF7C20}"/>
            </a:ext>
          </a:extLst>
        </p:cNvPr>
        <p:cNvGrpSpPr/>
        <p:nvPr/>
      </p:nvGrpSpPr>
      <p:grpSpPr>
        <a:xfrm>
          <a:off x="0" y="0"/>
          <a:ext cx="0" cy="0"/>
          <a:chOff x="0" y="0"/>
          <a:chExt cx="0" cy="0"/>
        </a:xfrm>
      </p:grpSpPr>
      <p:pic>
        <p:nvPicPr>
          <p:cNvPr id="3" name="Image 2" descr="Une image contenant peinture, habits, personne, art&#10;&#10;Description générée automatiquement">
            <a:extLst>
              <a:ext uri="{FF2B5EF4-FFF2-40B4-BE49-F238E27FC236}">
                <a16:creationId xmlns:a16="http://schemas.microsoft.com/office/drawing/2014/main" id="{EBECCF89-A8E7-5426-2991-8FED5CB727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0450" y="189000"/>
            <a:ext cx="9862544" cy="6480000"/>
          </a:xfrm>
          <a:prstGeom prst="rect">
            <a:avLst/>
          </a:prstGeom>
          <a:effectLst>
            <a:softEdge rad="635000"/>
          </a:effectLst>
        </p:spPr>
      </p:pic>
      <p:sp>
        <p:nvSpPr>
          <p:cNvPr id="4" name="ZoneTexte 3">
            <a:extLst>
              <a:ext uri="{FF2B5EF4-FFF2-40B4-BE49-F238E27FC236}">
                <a16:creationId xmlns:a16="http://schemas.microsoft.com/office/drawing/2014/main" id="{8AC1359D-8DBB-1FCD-E875-C58565C5CB82}"/>
              </a:ext>
            </a:extLst>
          </p:cNvPr>
          <p:cNvSpPr txBox="1"/>
          <p:nvPr/>
        </p:nvSpPr>
        <p:spPr>
          <a:xfrm>
            <a:off x="388046" y="1817095"/>
            <a:ext cx="1963882" cy="4524315"/>
          </a:xfrm>
          <a:prstGeom prst="rect">
            <a:avLst/>
          </a:prstGeom>
          <a:noFill/>
        </p:spPr>
        <p:txBody>
          <a:bodyPr wrap="square" rtlCol="0">
            <a:spAutoFit/>
          </a:bodyPr>
          <a:lstStyle/>
          <a:p>
            <a:r>
              <a:rPr lang="fr-FR" sz="2400" b="1">
                <a:solidFill>
                  <a:schemeClr val="bg1"/>
                </a:solidFill>
              </a:rPr>
              <a:t>La Surprise du pont du Danube de Guillaume Guillon Lethière, Versailles. Sur ce tableau, Lannes se tient à gauche.</a:t>
            </a:r>
            <a:endParaRPr lang="fr-FR" sz="2400" b="1" dirty="0">
              <a:solidFill>
                <a:schemeClr val="bg1"/>
              </a:solidFill>
            </a:endParaRPr>
          </a:p>
        </p:txBody>
      </p:sp>
    </p:spTree>
    <p:extLst>
      <p:ext uri="{BB962C8B-B14F-4D97-AF65-F5344CB8AC3E}">
        <p14:creationId xmlns:p14="http://schemas.microsoft.com/office/powerpoint/2010/main" val="262491745"/>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6027AB6-E3F9-64B2-EAFA-9D056D1F06C1}"/>
            </a:ext>
          </a:extLst>
        </p:cNvPr>
        <p:cNvGrpSpPr/>
        <p:nvPr/>
      </p:nvGrpSpPr>
      <p:grpSpPr>
        <a:xfrm>
          <a:off x="0" y="0"/>
          <a:ext cx="0" cy="0"/>
          <a:chOff x="0" y="0"/>
          <a:chExt cx="0" cy="0"/>
        </a:xfrm>
      </p:grpSpPr>
      <p:pic>
        <p:nvPicPr>
          <p:cNvPr id="3" name="Image 2" descr="Une image contenant peinture, cheval, personne, bataille&#10;&#10;Description générée automatiquement">
            <a:extLst>
              <a:ext uri="{FF2B5EF4-FFF2-40B4-BE49-F238E27FC236}">
                <a16:creationId xmlns:a16="http://schemas.microsoft.com/office/drawing/2014/main" id="{16633055-ABB6-5B28-46A2-2829FB673A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2867" y="189000"/>
            <a:ext cx="7592144" cy="6480000"/>
          </a:xfrm>
          <a:prstGeom prst="rect">
            <a:avLst/>
          </a:prstGeom>
          <a:effectLst>
            <a:softEdge rad="635000"/>
          </a:effectLst>
        </p:spPr>
      </p:pic>
      <p:sp>
        <p:nvSpPr>
          <p:cNvPr id="4" name="ZoneTexte 3">
            <a:extLst>
              <a:ext uri="{FF2B5EF4-FFF2-40B4-BE49-F238E27FC236}">
                <a16:creationId xmlns:a16="http://schemas.microsoft.com/office/drawing/2014/main" id="{A59583AD-53F1-D61F-4A5B-531B8EE8623E}"/>
              </a:ext>
            </a:extLst>
          </p:cNvPr>
          <p:cNvSpPr txBox="1"/>
          <p:nvPr/>
        </p:nvSpPr>
        <p:spPr>
          <a:xfrm>
            <a:off x="8219209" y="3273136"/>
            <a:ext cx="3699164" cy="1754326"/>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Napoléon à Friedland par Horace Vernet, Versailles.</a:t>
            </a:r>
          </a:p>
        </p:txBody>
      </p:sp>
    </p:spTree>
    <p:extLst>
      <p:ext uri="{BB962C8B-B14F-4D97-AF65-F5344CB8AC3E}">
        <p14:creationId xmlns:p14="http://schemas.microsoft.com/office/powerpoint/2010/main" val="545762316"/>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F5656184-E833-7119-71BC-C2EBCAFA9B75}"/>
            </a:ext>
          </a:extLst>
        </p:cNvPr>
        <p:cNvGrpSpPr/>
        <p:nvPr/>
      </p:nvGrpSpPr>
      <p:grpSpPr>
        <a:xfrm>
          <a:off x="0" y="0"/>
          <a:ext cx="0" cy="0"/>
          <a:chOff x="0" y="0"/>
          <a:chExt cx="0" cy="0"/>
        </a:xfrm>
      </p:grpSpPr>
      <p:pic>
        <p:nvPicPr>
          <p:cNvPr id="3" name="Image 2" descr="Une image contenant peinture, habits, dessin, art&#10;&#10;Description générée automatiquement">
            <a:extLst>
              <a:ext uri="{FF2B5EF4-FFF2-40B4-BE49-F238E27FC236}">
                <a16:creationId xmlns:a16="http://schemas.microsoft.com/office/drawing/2014/main" id="{2E73A05C-961A-632E-FDFB-270BC1A270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167187" y="333375"/>
            <a:ext cx="3857625" cy="619125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0D0525FB-08E1-9BB8-859D-1A718481DD56}"/>
              </a:ext>
            </a:extLst>
          </p:cNvPr>
          <p:cNvSpPr txBox="1"/>
          <p:nvPr/>
        </p:nvSpPr>
        <p:spPr>
          <a:xfrm>
            <a:off x="861849" y="437319"/>
            <a:ext cx="3058510" cy="5447645"/>
          </a:xfrm>
          <a:prstGeom prst="rect">
            <a:avLst/>
          </a:prstGeom>
          <a:noFill/>
        </p:spPr>
        <p:txBody>
          <a:bodyPr wrap="square">
            <a:spAutoFit/>
          </a:bodyPr>
          <a:lstStyle/>
          <a:p>
            <a:endParaRPr lang="fr-FR" b="1" dirty="0"/>
          </a:p>
          <a:p>
            <a:endParaRPr lang="fr-FR" b="1" dirty="0"/>
          </a:p>
          <a:p>
            <a:r>
              <a:rPr lang="fr-FR" sz="2400" b="1" dirty="0">
                <a:solidFill>
                  <a:srgbClr val="FFFF00"/>
                </a:solidFill>
              </a:rPr>
              <a:t>Portrait de Jean Lannes, duc de Montebello, Maréchal de France (1769-1809) (entre 1805 et 1810), Versailles. Le maréchal porte ici son uniforme de colonel général, rouge, couleur typique des régiments suisses.</a:t>
            </a:r>
          </a:p>
        </p:txBody>
      </p:sp>
    </p:spTree>
    <p:extLst>
      <p:ext uri="{BB962C8B-B14F-4D97-AF65-F5344CB8AC3E}">
        <p14:creationId xmlns:p14="http://schemas.microsoft.com/office/powerpoint/2010/main" val="301749873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F12F277A-AA26-45D5-2296-50D4549B1816}"/>
            </a:ext>
          </a:extLst>
        </p:cNvPr>
        <p:cNvGrpSpPr/>
        <p:nvPr/>
      </p:nvGrpSpPr>
      <p:grpSpPr>
        <a:xfrm>
          <a:off x="0" y="0"/>
          <a:ext cx="0" cy="0"/>
          <a:chOff x="0" y="0"/>
          <a:chExt cx="0" cy="0"/>
        </a:xfrm>
      </p:grpSpPr>
      <p:pic>
        <p:nvPicPr>
          <p:cNvPr id="3" name="Image 2" descr="Une image contenant peinture, arbre, plein air, art&#10;&#10;Description générée automatiquement">
            <a:extLst>
              <a:ext uri="{FF2B5EF4-FFF2-40B4-BE49-F238E27FC236}">
                <a16:creationId xmlns:a16="http://schemas.microsoft.com/office/drawing/2014/main" id="{39B6B2EF-1CAF-DB21-3309-18A946322D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3865" y="189000"/>
            <a:ext cx="5132674" cy="6480000"/>
          </a:xfrm>
          <a:prstGeom prst="snip2DiagRect">
            <a:avLst/>
          </a:prstGeom>
          <a:solidFill>
            <a:srgbClr val="FFFFFF">
              <a:shade val="85000"/>
            </a:srgbClr>
          </a:solidFill>
          <a:ln w="88900" cap="sq">
            <a:solidFill>
              <a:srgbClr val="00B0F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529D7276-CC0A-1EB0-48FD-8DEC1344A6C4}"/>
              </a:ext>
            </a:extLst>
          </p:cNvPr>
          <p:cNvSpPr txBox="1"/>
          <p:nvPr/>
        </p:nvSpPr>
        <p:spPr>
          <a:xfrm>
            <a:off x="8420577" y="2474948"/>
            <a:ext cx="2951019" cy="3231654"/>
          </a:xfrm>
          <a:prstGeom prst="rect">
            <a:avLst/>
          </a:prstGeom>
          <a:noFill/>
        </p:spPr>
        <p:txBody>
          <a:bodyPr wrap="square" rtlCol="0">
            <a:spAutoFit/>
          </a:bodyPr>
          <a:lstStyle/>
          <a:p>
            <a:endParaRPr lang="fr-FR" dirty="0"/>
          </a:p>
          <a:p>
            <a:endParaRPr lang="fr-FR" dirty="0"/>
          </a:p>
          <a:p>
            <a:r>
              <a:rPr lang="fr-FR" sz="2400" b="1" dirty="0"/>
              <a:t>Épisode du siège de Saragosse : assaut du monastère de Santa </a:t>
            </a:r>
            <a:r>
              <a:rPr lang="fr-FR" sz="2400" b="1" dirty="0" err="1"/>
              <a:t>Engracia</a:t>
            </a:r>
            <a:r>
              <a:rPr lang="fr-FR" sz="2400" b="1" dirty="0"/>
              <a:t>, le 8 février 1809 par Louis-François Lejeune.</a:t>
            </a:r>
          </a:p>
        </p:txBody>
      </p:sp>
    </p:spTree>
    <p:extLst>
      <p:ext uri="{BB962C8B-B14F-4D97-AF65-F5344CB8AC3E}">
        <p14:creationId xmlns:p14="http://schemas.microsoft.com/office/powerpoint/2010/main" val="3546523926"/>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C31DA60F-93DE-9D67-6627-664BFED70D39}"/>
            </a:ext>
          </a:extLst>
        </p:cNvPr>
        <p:cNvGrpSpPr/>
        <p:nvPr/>
      </p:nvGrpSpPr>
      <p:grpSpPr>
        <a:xfrm>
          <a:off x="0" y="0"/>
          <a:ext cx="0" cy="0"/>
          <a:chOff x="0" y="0"/>
          <a:chExt cx="0" cy="0"/>
        </a:xfrm>
      </p:grpSpPr>
      <p:pic>
        <p:nvPicPr>
          <p:cNvPr id="3" name="Image 2" descr="Une image contenant ciel, peinture, nuage, pollution&#10;&#10;Description générée automatiquement">
            <a:extLst>
              <a:ext uri="{FF2B5EF4-FFF2-40B4-BE49-F238E27FC236}">
                <a16:creationId xmlns:a16="http://schemas.microsoft.com/office/drawing/2014/main" id="{083D6B01-AD09-EE54-0789-915E22D42B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01857" y="279000"/>
            <a:ext cx="8890836" cy="6300000"/>
          </a:xfrm>
          <a:prstGeom prst="rect">
            <a:avLst/>
          </a:prstGeom>
          <a:effectLst>
            <a:softEdge rad="635000"/>
          </a:effectLst>
        </p:spPr>
      </p:pic>
      <p:sp>
        <p:nvSpPr>
          <p:cNvPr id="4" name="ZoneTexte 3">
            <a:extLst>
              <a:ext uri="{FF2B5EF4-FFF2-40B4-BE49-F238E27FC236}">
                <a16:creationId xmlns:a16="http://schemas.microsoft.com/office/drawing/2014/main" id="{6A31A539-7BC3-2699-036F-126220CBB00B}"/>
              </a:ext>
            </a:extLst>
          </p:cNvPr>
          <p:cNvSpPr txBox="1"/>
          <p:nvPr/>
        </p:nvSpPr>
        <p:spPr>
          <a:xfrm>
            <a:off x="236548" y="1958389"/>
            <a:ext cx="2826328" cy="3231654"/>
          </a:xfrm>
          <a:prstGeom prst="rect">
            <a:avLst/>
          </a:prstGeom>
          <a:noFill/>
        </p:spPr>
        <p:txBody>
          <a:bodyPr wrap="square" rtlCol="0">
            <a:spAutoFit/>
          </a:bodyPr>
          <a:lstStyle/>
          <a:p>
            <a:endParaRPr lang="fr-FR" dirty="0"/>
          </a:p>
          <a:p>
            <a:endParaRPr lang="fr-FR" dirty="0"/>
          </a:p>
          <a:p>
            <a:r>
              <a:rPr lang="fr-FR" sz="2400" b="1" dirty="0"/>
              <a:t>Attaque et prise de la ville de Ratisbonne par le maréchal Lannes le 23 avril 1809 par Charles Thévenin (1810), Versailles.</a:t>
            </a:r>
          </a:p>
        </p:txBody>
      </p:sp>
    </p:spTree>
    <p:extLst>
      <p:ext uri="{BB962C8B-B14F-4D97-AF65-F5344CB8AC3E}">
        <p14:creationId xmlns:p14="http://schemas.microsoft.com/office/powerpoint/2010/main" val="3911307080"/>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D1F68CBF-48C9-7051-7C10-AE602A1B0570}"/>
            </a:ext>
          </a:extLst>
        </p:cNvPr>
        <p:cNvGrpSpPr/>
        <p:nvPr/>
      </p:nvGrpSpPr>
      <p:grpSpPr>
        <a:xfrm>
          <a:off x="0" y="0"/>
          <a:ext cx="0" cy="0"/>
          <a:chOff x="0" y="0"/>
          <a:chExt cx="0" cy="0"/>
        </a:xfrm>
      </p:grpSpPr>
      <p:pic>
        <p:nvPicPr>
          <p:cNvPr id="7" name="Image 6" descr="Une image contenant peinture, habits, mythologie, art&#10;&#10;Description générée automatiquement">
            <a:extLst>
              <a:ext uri="{FF2B5EF4-FFF2-40B4-BE49-F238E27FC236}">
                <a16:creationId xmlns:a16="http://schemas.microsoft.com/office/drawing/2014/main" id="{CB427025-E2B7-8A25-5FAE-285C2D9FA1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6796" y="189000"/>
            <a:ext cx="4918407" cy="6480000"/>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p:spPr>
      </p:pic>
      <p:sp>
        <p:nvSpPr>
          <p:cNvPr id="8" name="ZoneTexte 7">
            <a:extLst>
              <a:ext uri="{FF2B5EF4-FFF2-40B4-BE49-F238E27FC236}">
                <a16:creationId xmlns:a16="http://schemas.microsoft.com/office/drawing/2014/main" id="{7CD9BC73-4615-8500-9D73-3CF3B7FA4050}"/>
              </a:ext>
            </a:extLst>
          </p:cNvPr>
          <p:cNvSpPr txBox="1"/>
          <p:nvPr/>
        </p:nvSpPr>
        <p:spPr>
          <a:xfrm>
            <a:off x="8933316" y="3328077"/>
            <a:ext cx="3117272" cy="1569660"/>
          </a:xfrm>
          <a:prstGeom prst="rect">
            <a:avLst/>
          </a:prstGeom>
          <a:noFill/>
        </p:spPr>
        <p:txBody>
          <a:bodyPr wrap="square" rtlCol="0">
            <a:spAutoFit/>
          </a:bodyPr>
          <a:lstStyle/>
          <a:p>
            <a:r>
              <a:rPr lang="fr-FR" sz="2400" b="1"/>
              <a:t>Napoléon rendant visite aux blessés de Lobau de Charles Meynier, Versailles.</a:t>
            </a:r>
            <a:endParaRPr lang="fr-FR" sz="2400" b="1" dirty="0"/>
          </a:p>
        </p:txBody>
      </p:sp>
    </p:spTree>
    <p:extLst>
      <p:ext uri="{BB962C8B-B14F-4D97-AF65-F5344CB8AC3E}">
        <p14:creationId xmlns:p14="http://schemas.microsoft.com/office/powerpoint/2010/main" val="412561054"/>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3EC00F76-BF8E-C531-C3E3-656F3D880EB1}"/>
            </a:ext>
          </a:extLst>
        </p:cNvPr>
        <p:cNvGrpSpPr/>
        <p:nvPr/>
      </p:nvGrpSpPr>
      <p:grpSpPr>
        <a:xfrm>
          <a:off x="0" y="0"/>
          <a:ext cx="0" cy="0"/>
          <a:chOff x="0" y="0"/>
          <a:chExt cx="0" cy="0"/>
        </a:xfrm>
      </p:grpSpPr>
      <p:pic>
        <p:nvPicPr>
          <p:cNvPr id="3" name="Image 2" descr="Une image contenant peinture, personne, art, dessin&#10;&#10;Description générée automatiquement">
            <a:extLst>
              <a:ext uri="{FF2B5EF4-FFF2-40B4-BE49-F238E27FC236}">
                <a16:creationId xmlns:a16="http://schemas.microsoft.com/office/drawing/2014/main" id="{55589F11-F525-E1AE-A05C-E874E8E245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1480" y="369000"/>
            <a:ext cx="8169040" cy="6120000"/>
          </a:xfrm>
          <a:prstGeom prst="rect">
            <a:avLst/>
          </a:prstGeom>
          <a:effectLst>
            <a:softEdge rad="127000"/>
          </a:effectLst>
        </p:spPr>
      </p:pic>
      <p:sp>
        <p:nvSpPr>
          <p:cNvPr id="4" name="ZoneTexte 3">
            <a:extLst>
              <a:ext uri="{FF2B5EF4-FFF2-40B4-BE49-F238E27FC236}">
                <a16:creationId xmlns:a16="http://schemas.microsoft.com/office/drawing/2014/main" id="{A9B68FA0-DED2-4E60-B728-DC578EFE7047}"/>
              </a:ext>
            </a:extLst>
          </p:cNvPr>
          <p:cNvSpPr txBox="1"/>
          <p:nvPr/>
        </p:nvSpPr>
        <p:spPr>
          <a:xfrm>
            <a:off x="1222662" y="5780782"/>
            <a:ext cx="11505365" cy="107721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800" b="1" dirty="0">
                <a:solidFill>
                  <a:srgbClr val="FFFF00"/>
                </a:solidFill>
              </a:rPr>
              <a:t>Lannes blessé et amputé de la jambe de Paul-Émile Boutigny.</a:t>
            </a:r>
          </a:p>
        </p:txBody>
      </p:sp>
    </p:spTree>
    <p:extLst>
      <p:ext uri="{BB962C8B-B14F-4D97-AF65-F5344CB8AC3E}">
        <p14:creationId xmlns:p14="http://schemas.microsoft.com/office/powerpoint/2010/main" val="3910814045"/>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074C497B-10E3-D7DE-2837-EA484EB27B74}"/>
            </a:ext>
          </a:extLst>
        </p:cNvPr>
        <p:cNvGrpSpPr/>
        <p:nvPr/>
      </p:nvGrpSpPr>
      <p:grpSpPr>
        <a:xfrm>
          <a:off x="0" y="0"/>
          <a:ext cx="0" cy="0"/>
          <a:chOff x="0" y="0"/>
          <a:chExt cx="0" cy="0"/>
        </a:xfrm>
      </p:grpSpPr>
      <p:pic>
        <p:nvPicPr>
          <p:cNvPr id="3" name="Image 2" descr="Une image contenant chambre funéraire, mur, bâtiment, funérailles&#10;&#10;Description générée automatiquement">
            <a:extLst>
              <a:ext uri="{FF2B5EF4-FFF2-40B4-BE49-F238E27FC236}">
                <a16:creationId xmlns:a16="http://schemas.microsoft.com/office/drawing/2014/main" id="{043A4EB6-53F5-737A-977B-0AB7CB622A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4874" y="189000"/>
            <a:ext cx="5202252"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89749F6-C0D1-2A69-2AFF-1372926FD763}"/>
              </a:ext>
            </a:extLst>
          </p:cNvPr>
          <p:cNvSpPr txBox="1"/>
          <p:nvPr/>
        </p:nvSpPr>
        <p:spPr>
          <a:xfrm>
            <a:off x="4761609" y="5284005"/>
            <a:ext cx="3221182" cy="1384995"/>
          </a:xfrm>
          <a:prstGeom prst="rect">
            <a:avLst/>
          </a:prstGeom>
          <a:noFill/>
        </p:spPr>
        <p:txBody>
          <a:bodyPr wrap="square" rtlCol="0">
            <a:spAutoFit/>
          </a:bodyPr>
          <a:lstStyle/>
          <a:p>
            <a:endParaRPr lang="fr-FR" dirty="0"/>
          </a:p>
          <a:p>
            <a:endParaRPr lang="fr-FR" dirty="0"/>
          </a:p>
          <a:p>
            <a:r>
              <a:rPr lang="fr-FR" sz="2400" b="1" dirty="0">
                <a:solidFill>
                  <a:schemeClr val="bg1"/>
                </a:solidFill>
              </a:rPr>
              <a:t>tombe de Jean Lannes au Panthéon.</a:t>
            </a:r>
          </a:p>
        </p:txBody>
      </p:sp>
    </p:spTree>
    <p:extLst>
      <p:ext uri="{BB962C8B-B14F-4D97-AF65-F5344CB8AC3E}">
        <p14:creationId xmlns:p14="http://schemas.microsoft.com/office/powerpoint/2010/main" val="3332021180"/>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17C4258D-4680-A1E9-0ADA-7F804B723B1B}"/>
            </a:ext>
          </a:extLst>
        </p:cNvPr>
        <p:cNvGrpSpPr/>
        <p:nvPr/>
      </p:nvGrpSpPr>
      <p:grpSpPr>
        <a:xfrm>
          <a:off x="0" y="0"/>
          <a:ext cx="0" cy="0"/>
          <a:chOff x="0" y="0"/>
          <a:chExt cx="0" cy="0"/>
        </a:xfrm>
      </p:grpSpPr>
      <p:pic>
        <p:nvPicPr>
          <p:cNvPr id="3" name="Image 2" descr="Une image contenant plein air, statue, bâtiment, sculpture&#10;&#10;Description générée automatiquement">
            <a:extLst>
              <a:ext uri="{FF2B5EF4-FFF2-40B4-BE49-F238E27FC236}">
                <a16:creationId xmlns:a16="http://schemas.microsoft.com/office/drawing/2014/main" id="{7AB7A889-1F41-E9CF-04E9-26EBCE1474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6154" y="189000"/>
            <a:ext cx="4858478"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BFEA0FA-9528-01E9-49F0-F6D591F226D7}"/>
              </a:ext>
            </a:extLst>
          </p:cNvPr>
          <p:cNvSpPr txBox="1"/>
          <p:nvPr/>
        </p:nvSpPr>
        <p:spPr>
          <a:xfrm>
            <a:off x="524084" y="2997502"/>
            <a:ext cx="3542070"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Jean-Pierre Cortot, Monument au Maréchal Lannes (1834), Lectoure.</a:t>
            </a:r>
          </a:p>
        </p:txBody>
      </p:sp>
    </p:spTree>
    <p:extLst>
      <p:ext uri="{BB962C8B-B14F-4D97-AF65-F5344CB8AC3E}">
        <p14:creationId xmlns:p14="http://schemas.microsoft.com/office/powerpoint/2010/main" val="1236586600"/>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E2D9E4D4-3E2D-4880-0467-3967E1F89BD7}"/>
            </a:ext>
          </a:extLst>
        </p:cNvPr>
        <p:cNvGrpSpPr/>
        <p:nvPr/>
      </p:nvGrpSpPr>
      <p:grpSpPr>
        <a:xfrm>
          <a:off x="0" y="0"/>
          <a:ext cx="0" cy="0"/>
          <a:chOff x="0" y="0"/>
          <a:chExt cx="0" cy="0"/>
        </a:xfrm>
      </p:grpSpPr>
      <p:pic>
        <p:nvPicPr>
          <p:cNvPr id="3" name="Image 2" descr="Une image contenant plein air, arbre, statue, herbe&#10;&#10;Description générée automatiquement">
            <a:extLst>
              <a:ext uri="{FF2B5EF4-FFF2-40B4-BE49-F238E27FC236}">
                <a16:creationId xmlns:a16="http://schemas.microsoft.com/office/drawing/2014/main" id="{DAEB911B-6103-7915-B106-9780162DED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7604" y="189000"/>
            <a:ext cx="4858482"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7D77B516-4474-8ED9-6A3F-23A2D67AD32A}"/>
              </a:ext>
            </a:extLst>
          </p:cNvPr>
          <p:cNvSpPr txBox="1"/>
          <p:nvPr/>
        </p:nvSpPr>
        <p:spPr>
          <a:xfrm>
            <a:off x="8553748" y="1997228"/>
            <a:ext cx="3512127" cy="3323987"/>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Charles Antoine </a:t>
            </a:r>
            <a:r>
              <a:rPr lang="fr-FR" sz="2400" b="1" dirty="0" err="1">
                <a:solidFill>
                  <a:srgbClr val="FFFF00"/>
                </a:solidFill>
              </a:rPr>
              <a:t>Callamard</a:t>
            </a:r>
            <a:r>
              <a:rPr lang="fr-FR" sz="2400" b="1" dirty="0">
                <a:solidFill>
                  <a:srgbClr val="FFFF00"/>
                </a:solidFill>
              </a:rPr>
              <a:t> ou Charles-René </a:t>
            </a:r>
            <a:r>
              <a:rPr lang="fr-FR" sz="2400" b="1" dirty="0" err="1">
                <a:solidFill>
                  <a:srgbClr val="FFFF00"/>
                </a:solidFill>
              </a:rPr>
              <a:t>Laitié</a:t>
            </a:r>
            <a:r>
              <a:rPr lang="fr-FR" sz="2400" b="1" dirty="0">
                <a:solidFill>
                  <a:srgbClr val="FFFF00"/>
                </a:solidFill>
              </a:rPr>
              <a:t>, Jean Lannes, duc de Montebello, maréchal de l'Empire, lycée militaire de Saint-Cyr[210].</a:t>
            </a:r>
          </a:p>
        </p:txBody>
      </p:sp>
    </p:spTree>
    <p:extLst>
      <p:ext uri="{BB962C8B-B14F-4D97-AF65-F5344CB8AC3E}">
        <p14:creationId xmlns:p14="http://schemas.microsoft.com/office/powerpoint/2010/main" val="1481643662"/>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1127C726-AB01-B407-AD50-45A2058E1925}"/>
            </a:ext>
          </a:extLst>
        </p:cNvPr>
        <p:cNvGrpSpPr/>
        <p:nvPr/>
      </p:nvGrpSpPr>
      <p:grpSpPr>
        <a:xfrm>
          <a:off x="0" y="0"/>
          <a:ext cx="0" cy="0"/>
          <a:chOff x="0" y="0"/>
          <a:chExt cx="0" cy="0"/>
        </a:xfrm>
      </p:grpSpPr>
      <p:pic>
        <p:nvPicPr>
          <p:cNvPr id="6" name="Image 5" descr="Une image contenant peinture, ciel, plein air, art&#10;&#10;Description générée automatiquement">
            <a:extLst>
              <a:ext uri="{FF2B5EF4-FFF2-40B4-BE49-F238E27FC236}">
                <a16:creationId xmlns:a16="http://schemas.microsoft.com/office/drawing/2014/main" id="{0121C637-6193-F63D-7ACF-71945DF69E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0441" y="189000"/>
            <a:ext cx="5011118"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233915707"/>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1E44D9CC-6E22-3816-3089-9709EB927EF5}"/>
            </a:ext>
          </a:extLst>
        </p:cNvPr>
        <p:cNvGrpSpPr/>
        <p:nvPr/>
      </p:nvGrpSpPr>
      <p:grpSpPr>
        <a:xfrm>
          <a:off x="0" y="0"/>
          <a:ext cx="0" cy="0"/>
          <a:chOff x="0" y="0"/>
          <a:chExt cx="0" cy="0"/>
        </a:xfrm>
      </p:grpSpPr>
      <p:pic>
        <p:nvPicPr>
          <p:cNvPr id="3" name="Image 2" descr="Une image contenant ciel, peinture, plein air, nuage&#10;&#10;Description générée automatiquement">
            <a:extLst>
              <a:ext uri="{FF2B5EF4-FFF2-40B4-BE49-F238E27FC236}">
                <a16:creationId xmlns:a16="http://schemas.microsoft.com/office/drawing/2014/main" id="{7FCBE2E7-3F67-9D8C-F322-16035FDB58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92676" y="369000"/>
            <a:ext cx="10206648" cy="6120000"/>
          </a:xfrm>
          <a:prstGeom prst="rect">
            <a:avLst/>
          </a:prstGeom>
          <a:effectLst>
            <a:softEdge rad="635000"/>
          </a:effectLst>
        </p:spPr>
      </p:pic>
    </p:spTree>
    <p:extLst>
      <p:ext uri="{BB962C8B-B14F-4D97-AF65-F5344CB8AC3E}">
        <p14:creationId xmlns:p14="http://schemas.microsoft.com/office/powerpoint/2010/main" val="3737765149"/>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593F76F-C50C-EF99-F70F-9FB4FF555620}"/>
            </a:ext>
          </a:extLst>
        </p:cNvPr>
        <p:cNvGrpSpPr/>
        <p:nvPr/>
      </p:nvGrpSpPr>
      <p:grpSpPr>
        <a:xfrm>
          <a:off x="0" y="0"/>
          <a:ext cx="0" cy="0"/>
          <a:chOff x="0" y="0"/>
          <a:chExt cx="0" cy="0"/>
        </a:xfrm>
      </p:grpSpPr>
      <p:pic>
        <p:nvPicPr>
          <p:cNvPr id="3" name="Image 2" descr="Une image contenant ciel, peinture, nuage, plein air&#10;&#10;Description générée automatiquement">
            <a:extLst>
              <a:ext uri="{FF2B5EF4-FFF2-40B4-BE49-F238E27FC236}">
                <a16:creationId xmlns:a16="http://schemas.microsoft.com/office/drawing/2014/main" id="{F8B992C6-F3A8-7B52-2913-EE1BCE6B5A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4405" y="369000"/>
            <a:ext cx="9243190" cy="6120000"/>
          </a:xfrm>
          <a:prstGeom prst="rect">
            <a:avLst/>
          </a:prstGeom>
          <a:effectLst>
            <a:softEdge rad="635000"/>
          </a:effectLst>
        </p:spPr>
      </p:pic>
    </p:spTree>
    <p:extLst>
      <p:ext uri="{BB962C8B-B14F-4D97-AF65-F5344CB8AC3E}">
        <p14:creationId xmlns:p14="http://schemas.microsoft.com/office/powerpoint/2010/main" val="3197223737"/>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AD31B381-D237-C493-5518-5987FBA610B6}"/>
            </a:ext>
          </a:extLst>
        </p:cNvPr>
        <p:cNvGrpSpPr/>
        <p:nvPr/>
      </p:nvGrpSpPr>
      <p:grpSpPr>
        <a:xfrm>
          <a:off x="0" y="0"/>
          <a:ext cx="0" cy="0"/>
          <a:chOff x="0" y="0"/>
          <a:chExt cx="0" cy="0"/>
        </a:xfrm>
      </p:grpSpPr>
      <p:pic>
        <p:nvPicPr>
          <p:cNvPr id="5" name="Image 4" descr="Une image contenant peinture, Rêne, personne, bride&#10;&#10;Description générée automatiquement">
            <a:extLst>
              <a:ext uri="{FF2B5EF4-FFF2-40B4-BE49-F238E27FC236}">
                <a16:creationId xmlns:a16="http://schemas.microsoft.com/office/drawing/2014/main" id="{F3C296FB-C0B8-129C-2E62-40076C7E47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9739" y="189000"/>
            <a:ext cx="5172521" cy="64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385249050"/>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2469590-1BA4-5A74-4D52-318CB666CD10}"/>
            </a:ext>
          </a:extLst>
        </p:cNvPr>
        <p:cNvGrpSpPr/>
        <p:nvPr/>
      </p:nvGrpSpPr>
      <p:grpSpPr>
        <a:xfrm>
          <a:off x="0" y="0"/>
          <a:ext cx="0" cy="0"/>
          <a:chOff x="0" y="0"/>
          <a:chExt cx="0" cy="0"/>
        </a:xfrm>
      </p:grpSpPr>
      <p:pic>
        <p:nvPicPr>
          <p:cNvPr id="5" name="Image 4" descr="Une image contenant peinture, art, cheval, charrette&#10;&#10;Description générée automatiquement">
            <a:extLst>
              <a:ext uri="{FF2B5EF4-FFF2-40B4-BE49-F238E27FC236}">
                <a16:creationId xmlns:a16="http://schemas.microsoft.com/office/drawing/2014/main" id="{82F8FDD8-A33A-BA88-6723-15D77B80D4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66900" y="828675"/>
            <a:ext cx="8458200" cy="5200650"/>
          </a:xfrm>
          <a:prstGeom prst="rect">
            <a:avLst/>
          </a:prstGeom>
          <a:effectLst>
            <a:softEdge rad="127000"/>
          </a:effectLst>
        </p:spPr>
      </p:pic>
    </p:spTree>
    <p:extLst>
      <p:ext uri="{BB962C8B-B14F-4D97-AF65-F5344CB8AC3E}">
        <p14:creationId xmlns:p14="http://schemas.microsoft.com/office/powerpoint/2010/main" val="3254300932"/>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6510C1D5-915B-EDFE-E66F-095A6708A8C4}"/>
            </a:ext>
          </a:extLst>
        </p:cNvPr>
        <p:cNvGrpSpPr/>
        <p:nvPr/>
      </p:nvGrpSpPr>
      <p:grpSpPr>
        <a:xfrm>
          <a:off x="0" y="0"/>
          <a:ext cx="0" cy="0"/>
          <a:chOff x="0" y="0"/>
          <a:chExt cx="0" cy="0"/>
        </a:xfrm>
      </p:grpSpPr>
      <p:pic>
        <p:nvPicPr>
          <p:cNvPr id="3" name="Image 2" descr="Une image contenant peinture, mythologie, art, personne&#10;&#10;Description générée automatiquement">
            <a:extLst>
              <a:ext uri="{FF2B5EF4-FFF2-40B4-BE49-F238E27FC236}">
                <a16:creationId xmlns:a16="http://schemas.microsoft.com/office/drawing/2014/main" id="{9F82FD5C-EBBF-2BB7-EE51-C4885A752BE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86037" y="842962"/>
            <a:ext cx="7019925" cy="5172075"/>
          </a:xfrm>
          <a:prstGeom prst="rect">
            <a:avLst/>
          </a:prstGeom>
          <a:effectLst>
            <a:softEdge rad="127000"/>
          </a:effectLst>
        </p:spPr>
      </p:pic>
    </p:spTree>
    <p:extLst>
      <p:ext uri="{BB962C8B-B14F-4D97-AF65-F5344CB8AC3E}">
        <p14:creationId xmlns:p14="http://schemas.microsoft.com/office/powerpoint/2010/main" val="49361709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602AF-0867-30AB-2470-BD1CFCDFE308}"/>
            </a:ext>
          </a:extLst>
        </p:cNvPr>
        <p:cNvGrpSpPr/>
        <p:nvPr/>
      </p:nvGrpSpPr>
      <p:grpSpPr>
        <a:xfrm>
          <a:off x="0" y="0"/>
          <a:ext cx="0" cy="0"/>
          <a:chOff x="0" y="0"/>
          <a:chExt cx="0" cy="0"/>
        </a:xfrm>
      </p:grpSpPr>
      <p:pic>
        <p:nvPicPr>
          <p:cNvPr id="3" name="Image 2" descr="Une image contenant musique, herbe, habits, plein air&#10;&#10;Description générée automatiquement">
            <a:extLst>
              <a:ext uri="{FF2B5EF4-FFF2-40B4-BE49-F238E27FC236}">
                <a16:creationId xmlns:a16="http://schemas.microsoft.com/office/drawing/2014/main" id="{6486002F-6EED-17CC-9578-94B5A02C9F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1794" y="1188173"/>
            <a:ext cx="6588000" cy="5259420"/>
          </a:xfrm>
          <a:prstGeom prst="rect">
            <a:avLst/>
          </a:prstGeom>
          <a:effectLst>
            <a:softEdge rad="12700"/>
          </a:effectLst>
        </p:spPr>
      </p:pic>
      <p:sp>
        <p:nvSpPr>
          <p:cNvPr id="4" name="ZoneTexte 3">
            <a:extLst>
              <a:ext uri="{FF2B5EF4-FFF2-40B4-BE49-F238E27FC236}">
                <a16:creationId xmlns:a16="http://schemas.microsoft.com/office/drawing/2014/main" id="{FB571EC3-ED72-B24A-0DC6-A11FB8497529}"/>
              </a:ext>
            </a:extLst>
          </p:cNvPr>
          <p:cNvSpPr txBox="1"/>
          <p:nvPr/>
        </p:nvSpPr>
        <p:spPr>
          <a:xfrm>
            <a:off x="1240997" y="252249"/>
            <a:ext cx="10193481" cy="523220"/>
          </a:xfrm>
          <a:prstGeom prst="rect">
            <a:avLst/>
          </a:prstGeom>
          <a:noFill/>
        </p:spPr>
        <p:txBody>
          <a:bodyPr wrap="square" rtlCol="0">
            <a:spAutoFit/>
          </a:bodyPr>
          <a:lstStyle/>
          <a:p>
            <a:r>
              <a:rPr lang="fr-FR" sz="2800" b="1" dirty="0">
                <a:solidFill>
                  <a:srgbClr val="FFFF00"/>
                </a:solidFill>
              </a:rPr>
              <a:t>Sur Une Suggestion De </a:t>
            </a:r>
            <a:r>
              <a:rPr lang="fr-FR" sz="2800" b="1" dirty="0" err="1">
                <a:solidFill>
                  <a:srgbClr val="FFFF00"/>
                </a:solidFill>
              </a:rPr>
              <a:t>JackDidier</a:t>
            </a:r>
            <a:endParaRPr lang="fr-FR" sz="2800" b="1" dirty="0">
              <a:solidFill>
                <a:srgbClr val="FFFF00"/>
              </a:solidFill>
            </a:endParaRPr>
          </a:p>
        </p:txBody>
      </p:sp>
      <p:sp>
        <p:nvSpPr>
          <p:cNvPr id="5" name="ZoneTexte 4">
            <a:extLst>
              <a:ext uri="{FF2B5EF4-FFF2-40B4-BE49-F238E27FC236}">
                <a16:creationId xmlns:a16="http://schemas.microsoft.com/office/drawing/2014/main" id="{81ACF193-5A59-C439-4624-C254F0ED20A2}"/>
              </a:ext>
            </a:extLst>
          </p:cNvPr>
          <p:cNvSpPr txBox="1"/>
          <p:nvPr/>
        </p:nvSpPr>
        <p:spPr>
          <a:xfrm>
            <a:off x="210206" y="664953"/>
            <a:ext cx="8125691" cy="523220"/>
          </a:xfrm>
          <a:prstGeom prst="rect">
            <a:avLst/>
          </a:prstGeom>
          <a:noFill/>
        </p:spPr>
        <p:txBody>
          <a:bodyPr wrap="square" rtlCol="0">
            <a:spAutoFit/>
          </a:bodyPr>
          <a:lstStyle/>
          <a:p>
            <a:r>
              <a:rPr lang="fr-FR" sz="2800" b="1" dirty="0">
                <a:solidFill>
                  <a:srgbClr val="FFFF00"/>
                </a:solidFill>
              </a:rPr>
              <a:t>Lorient Vous A Présenté Le Général Jean Lannes</a:t>
            </a:r>
          </a:p>
        </p:txBody>
      </p:sp>
      <p:sp>
        <p:nvSpPr>
          <p:cNvPr id="6" name="ZoneTexte 5">
            <a:extLst>
              <a:ext uri="{FF2B5EF4-FFF2-40B4-BE49-F238E27FC236}">
                <a16:creationId xmlns:a16="http://schemas.microsoft.com/office/drawing/2014/main" id="{EF2487C5-D405-BB7A-E4E7-1748E324FAF0}"/>
              </a:ext>
            </a:extLst>
          </p:cNvPr>
          <p:cNvSpPr txBox="1"/>
          <p:nvPr/>
        </p:nvSpPr>
        <p:spPr>
          <a:xfrm>
            <a:off x="7273158" y="3054927"/>
            <a:ext cx="4918841" cy="523220"/>
          </a:xfrm>
          <a:prstGeom prst="rect">
            <a:avLst/>
          </a:prstGeom>
          <a:noFill/>
        </p:spPr>
        <p:txBody>
          <a:bodyPr wrap="square" rtlCol="0">
            <a:spAutoFit/>
          </a:bodyPr>
          <a:lstStyle/>
          <a:p>
            <a:r>
              <a:rPr lang="fr-FR" sz="2800" b="1" dirty="0">
                <a:solidFill>
                  <a:srgbClr val="FFFF00"/>
                </a:solidFill>
              </a:rPr>
              <a:t>Les Images Et Le Son Du Net </a:t>
            </a:r>
          </a:p>
        </p:txBody>
      </p:sp>
      <p:sp>
        <p:nvSpPr>
          <p:cNvPr id="7" name="ZoneTexte 6">
            <a:extLst>
              <a:ext uri="{FF2B5EF4-FFF2-40B4-BE49-F238E27FC236}">
                <a16:creationId xmlns:a16="http://schemas.microsoft.com/office/drawing/2014/main" id="{06068468-144C-09D6-616C-6EFB52AFBEA2}"/>
              </a:ext>
            </a:extLst>
          </p:cNvPr>
          <p:cNvSpPr txBox="1"/>
          <p:nvPr/>
        </p:nvSpPr>
        <p:spPr>
          <a:xfrm>
            <a:off x="9035313" y="3844636"/>
            <a:ext cx="4281055"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82964552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102</TotalTime>
  <Words>546</Words>
  <Application>Microsoft Office PowerPoint</Application>
  <PresentationFormat>Grand écran</PresentationFormat>
  <Paragraphs>45</Paragraphs>
  <Slides>26</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26</vt:i4>
      </vt:variant>
    </vt:vector>
  </HeadingPairs>
  <TitlesOfParts>
    <vt:vector size="30"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2024-11-17T08:09:35Z</dcterms:created>
  <dcterms:modified xsi:type="dcterms:W3CDTF">2024-12-11T08:04:52Z</dcterms:modified>
</cp:coreProperties>
</file>