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omments/comment1.xml" ContentType="application/vnd.openxmlformats-officedocument.presentationml.comment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7" r:id="rId2"/>
    <p:sldId id="258" r:id="rId3"/>
    <p:sldId id="291" r:id="rId4"/>
    <p:sldId id="260" r:id="rId5"/>
    <p:sldId id="261" r:id="rId6"/>
    <p:sldId id="262" r:id="rId7"/>
    <p:sldId id="263" r:id="rId8"/>
    <p:sldId id="264" r:id="rId9"/>
    <p:sldId id="266" r:id="rId10"/>
    <p:sldId id="265" r:id="rId11"/>
    <p:sldId id="267" r:id="rId12"/>
    <p:sldId id="268" r:id="rId13"/>
    <p:sldId id="269" r:id="rId14"/>
    <p:sldId id="270" r:id="rId15"/>
    <p:sldId id="271" r:id="rId16"/>
    <p:sldId id="272" r:id="rId17"/>
    <p:sldId id="282" r:id="rId18"/>
    <p:sldId id="283" r:id="rId19"/>
    <p:sldId id="273" r:id="rId20"/>
    <p:sldId id="274" r:id="rId21"/>
    <p:sldId id="278" r:id="rId22"/>
    <p:sldId id="275" r:id="rId23"/>
    <p:sldId id="276" r:id="rId24"/>
    <p:sldId id="277" r:id="rId25"/>
    <p:sldId id="289" r:id="rId26"/>
    <p:sldId id="287" r:id="rId27"/>
    <p:sldId id="279" r:id="rId28"/>
    <p:sldId id="280" r:id="rId29"/>
    <p:sldId id="281" r:id="rId30"/>
    <p:sldId id="284" r:id="rId31"/>
    <p:sldId id="285" r:id="rId32"/>
    <p:sldId id="286" r:id="rId33"/>
    <p:sldId id="293" r:id="rId34"/>
    <p:sldId id="292" r:id="rId35"/>
    <p:sldId id="259" r:id="rId36"/>
    <p:sldId id="288" r:id="rId37"/>
    <p:sldId id="290" r:id="rId38"/>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ItaGMR4Fo0gy079tMlSBlg==" hashData="bHq/CUoII8YgjxqPlc/e1ndRhPTdK2pWFHdjnBH0ZqPM0mlyQxc3fVX/6sTNRkKf7LzHzNJ7vcRrq3uyQxMRSw=="/>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dmin" initials="A" lastIdx="1" clrIdx="0">
    <p:extLst>
      <p:ext uri="{19B8F6BF-5375-455C-9EA6-DF929625EA0E}">
        <p15:presenceInfo xmlns:p15="http://schemas.microsoft.com/office/powerpoint/2012/main" userId="Admin"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3" d="100"/>
          <a:sy n="73" d="100"/>
        </p:scale>
        <p:origin x="948" y="6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commentAuthors" Target="commentAuthor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19-04-14T10:43:49.059" idx="1">
    <p:pos x="5760" y="0"/>
    <p:text/>
    <p:extLst>
      <p:ext uri="{C676402C-5697-4E1C-873F-D02D1690AC5C}">
        <p15:threadingInfo xmlns:p15="http://schemas.microsoft.com/office/powerpoint/2012/main" timeZoneBias="-120"/>
      </p:ext>
    </p:extLst>
  </p:cm>
</p:cmLst>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sp>
        <p:nvSpPr>
          <p:cNvPr id="7" name="Connecteur droit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Titre 28"/>
          <p:cNvSpPr>
            <a:spLocks noGrp="1"/>
          </p:cNvSpPr>
          <p:nvPr>
            <p:ph type="ctrTitle"/>
          </p:nvPr>
        </p:nvSpPr>
        <p:spPr>
          <a:xfrm>
            <a:off x="381000" y="4853411"/>
            <a:ext cx="8458200" cy="1222375"/>
          </a:xfrm>
        </p:spPr>
        <p:txBody>
          <a:bodyPr anchor="t"/>
          <a:lstStyle/>
          <a:p>
            <a:r>
              <a:rPr kumimoji="0" lang="fr-FR" smtClean="0"/>
              <a:t>Modifiez le style du titre</a:t>
            </a:r>
            <a:endParaRPr kumimoji="0" lang="en-US"/>
          </a:p>
        </p:txBody>
      </p:sp>
      <p:sp>
        <p:nvSpPr>
          <p:cNvPr id="9" name="Sous-titre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fr-FR" smtClean="0"/>
              <a:t>Modifiez le style des sous-titres du masque</a:t>
            </a:r>
            <a:endParaRPr kumimoji="0" lang="en-US"/>
          </a:p>
        </p:txBody>
      </p:sp>
      <p:sp>
        <p:nvSpPr>
          <p:cNvPr id="16" name="Espace réservé de la date 15"/>
          <p:cNvSpPr>
            <a:spLocks noGrp="1"/>
          </p:cNvSpPr>
          <p:nvPr>
            <p:ph type="dt" sz="half" idx="10"/>
          </p:nvPr>
        </p:nvSpPr>
        <p:spPr/>
        <p:txBody>
          <a:bodyPr/>
          <a:lstStyle/>
          <a:p>
            <a:fld id="{A7C0759F-A114-4C6E-83F0-97B023D05504}" type="datetimeFigureOut">
              <a:rPr lang="fr-FR" smtClean="0"/>
              <a:t>12/12/2024</a:t>
            </a:fld>
            <a:endParaRPr lang="fr-FR"/>
          </a:p>
        </p:txBody>
      </p:sp>
      <p:sp>
        <p:nvSpPr>
          <p:cNvPr id="2" name="Espace réservé du pied de page 1"/>
          <p:cNvSpPr>
            <a:spLocks noGrp="1"/>
          </p:cNvSpPr>
          <p:nvPr>
            <p:ph type="ftr" sz="quarter" idx="11"/>
          </p:nvPr>
        </p:nvSpPr>
        <p:spPr/>
        <p:txBody>
          <a:bodyPr/>
          <a:lstStyle/>
          <a:p>
            <a:endParaRPr lang="fr-FR"/>
          </a:p>
        </p:txBody>
      </p:sp>
      <p:sp>
        <p:nvSpPr>
          <p:cNvPr id="15" name="Espace réservé du numéro de diapositive 14"/>
          <p:cNvSpPr>
            <a:spLocks noGrp="1"/>
          </p:cNvSpPr>
          <p:nvPr>
            <p:ph type="sldNum" sz="quarter" idx="12"/>
          </p:nvPr>
        </p:nvSpPr>
        <p:spPr>
          <a:xfrm>
            <a:off x="8229600" y="6473952"/>
            <a:ext cx="758952" cy="246888"/>
          </a:xfrm>
        </p:spPr>
        <p:txBody>
          <a:bodyPr/>
          <a:lstStyle/>
          <a:p>
            <a:fld id="{B90AE4F7-8D0E-45F3-9C34-4A21120C29DD}" type="slidenum">
              <a:rPr lang="fr-FR" smtClean="0"/>
              <a:t>‹N°›</a:t>
            </a:fld>
            <a:endParaRPr lang="fr-FR"/>
          </a:p>
        </p:txBody>
      </p:sp>
    </p:spTree>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2" name="Titre 21"/>
          <p:cNvSpPr>
            <a:spLocks noGrp="1"/>
          </p:cNvSpPr>
          <p:nvPr>
            <p:ph type="title"/>
          </p:nvPr>
        </p:nvSpPr>
        <p:spPr/>
        <p:txBody>
          <a:bodyPr/>
          <a:lstStyle/>
          <a:p>
            <a:r>
              <a:rPr kumimoji="0" lang="fr-FR" smtClean="0"/>
              <a:t>Modifiez le style du titre</a:t>
            </a:r>
            <a:endParaRPr kumimoji="0" lang="en-US"/>
          </a:p>
        </p:txBody>
      </p:sp>
      <p:sp>
        <p:nvSpPr>
          <p:cNvPr id="27" name="Espace réservé du contenu 26"/>
          <p:cNvSpPr>
            <a:spLocks noGrp="1"/>
          </p:cNvSpPr>
          <p:nvPr>
            <p:ph idx="1"/>
          </p:nvPr>
        </p:nvSpPr>
        <p:spPr/>
        <p:txBody>
          <a:bodyPr/>
          <a:lstStyle/>
          <a:p>
            <a:pPr lvl="0" eaLnBrk="1" latinLnBrk="0" hangingPunct="1"/>
            <a:r>
              <a:rPr lang="fr-FR" smtClean="0"/>
              <a:t>Modifiez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25" name="Espace réservé de la date 24"/>
          <p:cNvSpPr>
            <a:spLocks noGrp="1"/>
          </p:cNvSpPr>
          <p:nvPr>
            <p:ph type="dt" sz="half" idx="10"/>
          </p:nvPr>
        </p:nvSpPr>
        <p:spPr/>
        <p:txBody>
          <a:bodyPr/>
          <a:lstStyle/>
          <a:p>
            <a:fld id="{A7C0759F-A114-4C6E-83F0-97B023D05504}" type="datetimeFigureOut">
              <a:rPr lang="fr-FR" smtClean="0"/>
              <a:t>12/12/2024</a:t>
            </a:fld>
            <a:endParaRPr lang="fr-FR"/>
          </a:p>
        </p:txBody>
      </p:sp>
      <p:sp>
        <p:nvSpPr>
          <p:cNvPr id="19" name="Espace réservé du pied de page 18"/>
          <p:cNvSpPr>
            <a:spLocks noGrp="1"/>
          </p:cNvSpPr>
          <p:nvPr>
            <p:ph type="ftr" sz="quarter" idx="11"/>
          </p:nvPr>
        </p:nvSpPr>
        <p:spPr>
          <a:xfrm>
            <a:off x="3581400" y="76200"/>
            <a:ext cx="2895600" cy="288925"/>
          </a:xfrm>
        </p:spPr>
        <p:txBody>
          <a:bodyPr/>
          <a:lstStyle/>
          <a:p>
            <a:endParaRPr lang="fr-FR"/>
          </a:p>
        </p:txBody>
      </p:sp>
      <p:sp>
        <p:nvSpPr>
          <p:cNvPr id="16" name="Espace réservé du numéro de diapositive 15"/>
          <p:cNvSpPr>
            <a:spLocks noGrp="1"/>
          </p:cNvSpPr>
          <p:nvPr>
            <p:ph type="sldNum" sz="quarter" idx="12"/>
          </p:nvPr>
        </p:nvSpPr>
        <p:spPr>
          <a:xfrm>
            <a:off x="8229600" y="6473952"/>
            <a:ext cx="758952" cy="246888"/>
          </a:xfrm>
        </p:spPr>
        <p:txBody>
          <a:bodyPr/>
          <a:lstStyle/>
          <a:p>
            <a:fld id="{B90AE4F7-8D0E-45F3-9C34-4A21120C29DD}" type="slidenum">
              <a:rPr lang="fr-FR" smtClean="0"/>
              <a:t>‹N°›</a:t>
            </a:fld>
            <a:endParaRPr lang="fr-FR"/>
          </a:p>
        </p:txBody>
      </p:sp>
    </p:spTree>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Titre de section">
    <p:bg>
      <p:bgRef idx="1003">
        <a:schemeClr val="bg2"/>
      </p:bgRef>
    </p:bg>
    <p:spTree>
      <p:nvGrpSpPr>
        <p:cNvPr id="1" name=""/>
        <p:cNvGrpSpPr/>
        <p:nvPr/>
      </p:nvGrpSpPr>
      <p:grpSpPr>
        <a:xfrm>
          <a:off x="0" y="0"/>
          <a:ext cx="0" cy="0"/>
          <a:chOff x="0" y="0"/>
          <a:chExt cx="0" cy="0"/>
        </a:xfrm>
      </p:grpSpPr>
      <p:sp>
        <p:nvSpPr>
          <p:cNvPr id="7" name="Connecteur droit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Espace réservé du texte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fr-FR" smtClean="0"/>
              <a:t>Modifiez les styles du texte du masque</a:t>
            </a:r>
          </a:p>
        </p:txBody>
      </p:sp>
      <p:sp>
        <p:nvSpPr>
          <p:cNvPr id="19" name="Espace réservé de la date 18"/>
          <p:cNvSpPr>
            <a:spLocks noGrp="1"/>
          </p:cNvSpPr>
          <p:nvPr>
            <p:ph type="dt" sz="half" idx="10"/>
          </p:nvPr>
        </p:nvSpPr>
        <p:spPr/>
        <p:txBody>
          <a:bodyPr/>
          <a:lstStyle/>
          <a:p>
            <a:fld id="{A7C0759F-A114-4C6E-83F0-97B023D05504}" type="datetimeFigureOut">
              <a:rPr lang="fr-FR" smtClean="0"/>
              <a:t>12/12/2024</a:t>
            </a:fld>
            <a:endParaRPr lang="fr-FR"/>
          </a:p>
        </p:txBody>
      </p:sp>
      <p:sp>
        <p:nvSpPr>
          <p:cNvPr id="11" name="Espace réservé du pied de page 10"/>
          <p:cNvSpPr>
            <a:spLocks noGrp="1"/>
          </p:cNvSpPr>
          <p:nvPr>
            <p:ph type="ftr" sz="quarter" idx="11"/>
          </p:nvPr>
        </p:nvSpPr>
        <p:spPr/>
        <p:txBody>
          <a:bodyPr/>
          <a:lstStyle/>
          <a:p>
            <a:endParaRPr lang="fr-FR"/>
          </a:p>
        </p:txBody>
      </p:sp>
      <p:sp>
        <p:nvSpPr>
          <p:cNvPr id="16" name="Espace réservé du numéro de diapositive 15"/>
          <p:cNvSpPr>
            <a:spLocks noGrp="1"/>
          </p:cNvSpPr>
          <p:nvPr>
            <p:ph type="sldNum" sz="quarter" idx="12"/>
          </p:nvPr>
        </p:nvSpPr>
        <p:spPr/>
        <p:txBody>
          <a:bodyPr/>
          <a:lstStyle/>
          <a:p>
            <a:fld id="{B90AE4F7-8D0E-45F3-9C34-4A21120C29DD}" type="slidenum">
              <a:rPr lang="fr-FR" smtClean="0"/>
              <a:t>‹N°›</a:t>
            </a:fld>
            <a:endParaRPr lang="fr-FR"/>
          </a:p>
        </p:txBody>
      </p:sp>
      <p:sp>
        <p:nvSpPr>
          <p:cNvPr id="8" name="Titre 7"/>
          <p:cNvSpPr>
            <a:spLocks noGrp="1"/>
          </p:cNvSpPr>
          <p:nvPr>
            <p:ph type="title"/>
          </p:nvPr>
        </p:nvSpPr>
        <p:spPr>
          <a:xfrm>
            <a:off x="180475" y="2947085"/>
            <a:ext cx="8686800" cy="1184825"/>
          </a:xfrm>
        </p:spPr>
        <p:txBody>
          <a:bodyPr rtlCol="0" anchor="t"/>
          <a:lstStyle>
            <a:lvl1pPr algn="r">
              <a:defRPr/>
            </a:lvl1pPr>
          </a:lstStyle>
          <a:p>
            <a:r>
              <a:rPr kumimoji="0" lang="fr-FR" smtClean="0"/>
              <a:t>Modifiez le style du titre</a:t>
            </a:r>
            <a:endParaRPr kumimoji="0" lang="en-US"/>
          </a:p>
        </p:txBody>
      </p:sp>
    </p:spTree>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0" name="Titre 19"/>
          <p:cNvSpPr>
            <a:spLocks noGrp="1"/>
          </p:cNvSpPr>
          <p:nvPr>
            <p:ph type="title"/>
          </p:nvPr>
        </p:nvSpPr>
        <p:spPr>
          <a:xfrm>
            <a:off x="301752" y="457200"/>
            <a:ext cx="8686800" cy="841248"/>
          </a:xfrm>
        </p:spPr>
        <p:txBody>
          <a:bodyPr/>
          <a:lstStyle/>
          <a:p>
            <a:r>
              <a:rPr kumimoji="0" lang="fr-FR" smtClean="0"/>
              <a:t>Modifiez le style du titre</a:t>
            </a:r>
            <a:endParaRPr kumimoji="0" lang="en-US"/>
          </a:p>
        </p:txBody>
      </p:sp>
      <p:sp>
        <p:nvSpPr>
          <p:cNvPr id="14" name="Espace réservé du contenu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fr-FR" smtClean="0"/>
              <a:t>Modifiez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13" name="Espace réservé du contenu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fr-FR" smtClean="0"/>
              <a:t>Modifiez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21" name="Espace réservé de la date 20"/>
          <p:cNvSpPr>
            <a:spLocks noGrp="1"/>
          </p:cNvSpPr>
          <p:nvPr>
            <p:ph type="dt" sz="half" idx="10"/>
          </p:nvPr>
        </p:nvSpPr>
        <p:spPr/>
        <p:txBody>
          <a:bodyPr/>
          <a:lstStyle/>
          <a:p>
            <a:fld id="{A7C0759F-A114-4C6E-83F0-97B023D05504}" type="datetimeFigureOut">
              <a:rPr lang="fr-FR" smtClean="0"/>
              <a:t>12/12/2024</a:t>
            </a:fld>
            <a:endParaRPr lang="fr-FR"/>
          </a:p>
        </p:txBody>
      </p:sp>
      <p:sp>
        <p:nvSpPr>
          <p:cNvPr id="10" name="Espace réservé du pied de page 9"/>
          <p:cNvSpPr>
            <a:spLocks noGrp="1"/>
          </p:cNvSpPr>
          <p:nvPr>
            <p:ph type="ftr" sz="quarter" idx="11"/>
          </p:nvPr>
        </p:nvSpPr>
        <p:spPr/>
        <p:txBody>
          <a:bodyPr/>
          <a:lstStyle/>
          <a:p>
            <a:endParaRPr lang="fr-FR"/>
          </a:p>
        </p:txBody>
      </p:sp>
      <p:sp>
        <p:nvSpPr>
          <p:cNvPr id="31" name="Espace réservé du numéro de diapositive 30"/>
          <p:cNvSpPr>
            <a:spLocks noGrp="1"/>
          </p:cNvSpPr>
          <p:nvPr>
            <p:ph type="sldNum" sz="quarter" idx="12"/>
          </p:nvPr>
        </p:nvSpPr>
        <p:spPr/>
        <p:txBody>
          <a:bodyPr/>
          <a:lstStyle/>
          <a:p>
            <a:fld id="{B90AE4F7-8D0E-45F3-9C34-4A21120C29DD}" type="slidenum">
              <a:rPr lang="fr-FR" smtClean="0"/>
              <a:t>‹N°›</a:t>
            </a:fld>
            <a:endParaRPr lang="fr-FR"/>
          </a:p>
        </p:txBody>
      </p:sp>
    </p:spTree>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ison">
    <p:spTree>
      <p:nvGrpSpPr>
        <p:cNvPr id="1" name=""/>
        <p:cNvGrpSpPr/>
        <p:nvPr/>
      </p:nvGrpSpPr>
      <p:grpSpPr>
        <a:xfrm>
          <a:off x="0" y="0"/>
          <a:ext cx="0" cy="0"/>
          <a:chOff x="0" y="0"/>
          <a:chExt cx="0" cy="0"/>
        </a:xfrm>
      </p:grpSpPr>
      <p:sp>
        <p:nvSpPr>
          <p:cNvPr id="29" name="Titre 28"/>
          <p:cNvSpPr>
            <a:spLocks noGrp="1"/>
          </p:cNvSpPr>
          <p:nvPr>
            <p:ph type="title"/>
          </p:nvPr>
        </p:nvSpPr>
        <p:spPr>
          <a:xfrm>
            <a:off x="304800" y="5410200"/>
            <a:ext cx="8610600" cy="882650"/>
          </a:xfrm>
        </p:spPr>
        <p:txBody>
          <a:bodyPr anchor="ctr"/>
          <a:lstStyle>
            <a:lvl1pPr>
              <a:defRPr/>
            </a:lvl1pPr>
          </a:lstStyle>
          <a:p>
            <a:r>
              <a:rPr kumimoji="0" lang="fr-FR" smtClean="0"/>
              <a:t>Modifiez le style du titre</a:t>
            </a:r>
            <a:endParaRPr kumimoji="0" lang="en-US"/>
          </a:p>
        </p:txBody>
      </p:sp>
      <p:sp>
        <p:nvSpPr>
          <p:cNvPr id="13" name="Espace réservé du texte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fr-FR" smtClean="0"/>
              <a:t>Modifiez les styles du texte du masque</a:t>
            </a:r>
          </a:p>
        </p:txBody>
      </p:sp>
      <p:sp>
        <p:nvSpPr>
          <p:cNvPr id="25" name="Espace réservé du texte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fr-FR" smtClean="0"/>
              <a:t>Modifiez les styles du texte du masque</a:t>
            </a:r>
          </a:p>
        </p:txBody>
      </p:sp>
      <p:sp>
        <p:nvSpPr>
          <p:cNvPr id="4" name="Espace réservé du contenu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fr-FR" smtClean="0"/>
              <a:t>Modifiez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28" name="Espace réservé du contenu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fr-FR" smtClean="0"/>
              <a:t>Modifiez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10" name="Espace réservé de la date 9"/>
          <p:cNvSpPr>
            <a:spLocks noGrp="1"/>
          </p:cNvSpPr>
          <p:nvPr>
            <p:ph type="dt" sz="half" idx="10"/>
          </p:nvPr>
        </p:nvSpPr>
        <p:spPr/>
        <p:txBody>
          <a:bodyPr/>
          <a:lstStyle/>
          <a:p>
            <a:fld id="{A7C0759F-A114-4C6E-83F0-97B023D05504}" type="datetimeFigureOut">
              <a:rPr lang="fr-FR" smtClean="0"/>
              <a:t>12/12/2024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a:xfrm>
            <a:off x="8229600" y="6477000"/>
            <a:ext cx="762000" cy="246888"/>
          </a:xfrm>
        </p:spPr>
        <p:txBody>
          <a:bodyPr/>
          <a:lstStyle/>
          <a:p>
            <a:fld id="{B90AE4F7-8D0E-45F3-9C34-4A21120C29DD}" type="slidenum">
              <a:rPr lang="fr-FR" smtClean="0"/>
              <a:t>‹N°›</a:t>
            </a:fld>
            <a:endParaRPr lang="fr-FR"/>
          </a:p>
        </p:txBody>
      </p:sp>
      <p:sp>
        <p:nvSpPr>
          <p:cNvPr id="11" name="Connecteur droit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30" name="Titre 29"/>
          <p:cNvSpPr>
            <a:spLocks noGrp="1"/>
          </p:cNvSpPr>
          <p:nvPr>
            <p:ph type="title"/>
          </p:nvPr>
        </p:nvSpPr>
        <p:spPr>
          <a:xfrm>
            <a:off x="301752" y="457200"/>
            <a:ext cx="8686800" cy="841248"/>
          </a:xfrm>
        </p:spPr>
        <p:txBody>
          <a:bodyPr/>
          <a:lstStyle/>
          <a:p>
            <a:r>
              <a:rPr kumimoji="0" lang="fr-FR" smtClean="0"/>
              <a:t>Modifiez le style du titre</a:t>
            </a:r>
            <a:endParaRPr kumimoji="0" lang="en-US"/>
          </a:p>
        </p:txBody>
      </p:sp>
      <p:sp>
        <p:nvSpPr>
          <p:cNvPr id="12" name="Espace réservé de la date 11"/>
          <p:cNvSpPr>
            <a:spLocks noGrp="1"/>
          </p:cNvSpPr>
          <p:nvPr>
            <p:ph type="dt" sz="half" idx="10"/>
          </p:nvPr>
        </p:nvSpPr>
        <p:spPr/>
        <p:txBody>
          <a:bodyPr/>
          <a:lstStyle/>
          <a:p>
            <a:fld id="{A7C0759F-A114-4C6E-83F0-97B023D05504}" type="datetimeFigureOut">
              <a:rPr lang="fr-FR" smtClean="0"/>
              <a:t>12/12/2024</a:t>
            </a:fld>
            <a:endParaRPr lang="fr-FR"/>
          </a:p>
        </p:txBody>
      </p:sp>
      <p:sp>
        <p:nvSpPr>
          <p:cNvPr id="21" name="Espace réservé du pied de page 20"/>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B90AE4F7-8D0E-45F3-9C34-4A21120C29DD}" type="slidenum">
              <a:rPr lang="fr-FR" smtClean="0"/>
              <a:t>‹N°›</a:t>
            </a:fld>
            <a:endParaRPr lang="fr-FR"/>
          </a:p>
        </p:txBody>
      </p:sp>
    </p:spTree>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Vide">
    <p:spTree>
      <p:nvGrpSpPr>
        <p:cNvPr id="1" name=""/>
        <p:cNvGrpSpPr/>
        <p:nvPr/>
      </p:nvGrpSpPr>
      <p:grpSpPr>
        <a:xfrm>
          <a:off x="0" y="0"/>
          <a:ext cx="0" cy="0"/>
          <a:chOff x="0" y="0"/>
          <a:chExt cx="0" cy="0"/>
        </a:xfrm>
      </p:grpSpPr>
      <p:sp>
        <p:nvSpPr>
          <p:cNvPr id="3" name="Espace réservé de la date 2"/>
          <p:cNvSpPr>
            <a:spLocks noGrp="1"/>
          </p:cNvSpPr>
          <p:nvPr>
            <p:ph type="dt" sz="half" idx="10"/>
          </p:nvPr>
        </p:nvSpPr>
        <p:spPr/>
        <p:txBody>
          <a:bodyPr/>
          <a:lstStyle/>
          <a:p>
            <a:fld id="{A7C0759F-A114-4C6E-83F0-97B023D05504}" type="datetimeFigureOut">
              <a:rPr lang="fr-FR" smtClean="0"/>
              <a:t>12/12/2024</a:t>
            </a:fld>
            <a:endParaRPr lang="fr-FR"/>
          </a:p>
        </p:txBody>
      </p:sp>
      <p:sp>
        <p:nvSpPr>
          <p:cNvPr id="24" name="Espace réservé du pied de page 23"/>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B90AE4F7-8D0E-45F3-9C34-4A21120C29DD}" type="slidenum">
              <a:rPr lang="fr-FR" smtClean="0"/>
              <a:t>‹N°›</a:t>
            </a:fld>
            <a:endParaRPr lang="fr-FR"/>
          </a:p>
        </p:txBody>
      </p:sp>
    </p:spTree>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u avec légende">
    <p:spTree>
      <p:nvGrpSpPr>
        <p:cNvPr id="1" name=""/>
        <p:cNvGrpSpPr/>
        <p:nvPr/>
      </p:nvGrpSpPr>
      <p:grpSpPr>
        <a:xfrm>
          <a:off x="0" y="0"/>
          <a:ext cx="0" cy="0"/>
          <a:chOff x="0" y="0"/>
          <a:chExt cx="0" cy="0"/>
        </a:xfrm>
      </p:grpSpPr>
      <p:sp>
        <p:nvSpPr>
          <p:cNvPr id="8" name="Connecteur droit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Titre 11"/>
          <p:cNvSpPr>
            <a:spLocks noGrp="1"/>
          </p:cNvSpPr>
          <p:nvPr>
            <p:ph type="title"/>
          </p:nvPr>
        </p:nvSpPr>
        <p:spPr>
          <a:xfrm>
            <a:off x="457200" y="5486400"/>
            <a:ext cx="8458200" cy="520700"/>
          </a:xfrm>
        </p:spPr>
        <p:txBody>
          <a:bodyPr anchor="ctr"/>
          <a:lstStyle>
            <a:lvl1pPr algn="l">
              <a:buNone/>
              <a:defRPr sz="2000" b="1"/>
            </a:lvl1pPr>
          </a:lstStyle>
          <a:p>
            <a:r>
              <a:rPr kumimoji="0" lang="fr-FR" smtClean="0"/>
              <a:t>Modifiez le style du titre</a:t>
            </a:r>
            <a:endParaRPr kumimoji="0" lang="en-US"/>
          </a:p>
        </p:txBody>
      </p:sp>
      <p:sp>
        <p:nvSpPr>
          <p:cNvPr id="26" name="Espace réservé du texte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fr-FR" smtClean="0"/>
              <a:t>Modifiez les styles du texte du masque</a:t>
            </a:r>
          </a:p>
        </p:txBody>
      </p:sp>
      <p:sp>
        <p:nvSpPr>
          <p:cNvPr id="14" name="Espace réservé du contenu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fr-FR" smtClean="0"/>
              <a:t>Modifiez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25" name="Espace réservé de la date 24"/>
          <p:cNvSpPr>
            <a:spLocks noGrp="1"/>
          </p:cNvSpPr>
          <p:nvPr>
            <p:ph type="dt" sz="half" idx="10"/>
          </p:nvPr>
        </p:nvSpPr>
        <p:spPr/>
        <p:txBody>
          <a:bodyPr/>
          <a:lstStyle/>
          <a:p>
            <a:fld id="{A7C0759F-A114-4C6E-83F0-97B023D05504}" type="datetimeFigureOut">
              <a:rPr lang="fr-FR" smtClean="0"/>
              <a:t>12/12/2024</a:t>
            </a:fld>
            <a:endParaRPr lang="fr-FR"/>
          </a:p>
        </p:txBody>
      </p:sp>
      <p:sp>
        <p:nvSpPr>
          <p:cNvPr id="29" name="Espace réservé du pied de page 28"/>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B90AE4F7-8D0E-45F3-9C34-4A21120C29DD}" type="slidenum">
              <a:rPr lang="fr-FR" smtClean="0"/>
              <a:t>‹N°›</a:t>
            </a:fld>
            <a:endParaRPr lang="fr-FR"/>
          </a:p>
        </p:txBody>
      </p:sp>
    </p:spTree>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spTree>
      <p:nvGrpSpPr>
        <p:cNvPr id="1" name=""/>
        <p:cNvGrpSpPr/>
        <p:nvPr/>
      </p:nvGrpSpPr>
      <p:grpSpPr>
        <a:xfrm>
          <a:off x="0" y="0"/>
          <a:ext cx="0" cy="0"/>
          <a:chOff x="0" y="0"/>
          <a:chExt cx="0" cy="0"/>
        </a:xfrm>
      </p:grpSpPr>
      <p:sp>
        <p:nvSpPr>
          <p:cNvPr id="13" name="Espace réservé pour une image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fr-FR" smtClean="0"/>
              <a:t>Cliquez sur l'icône pour ajouter une image</a:t>
            </a:r>
            <a:endParaRPr kumimoji="0" lang="en-US" dirty="0"/>
          </a:p>
        </p:txBody>
      </p:sp>
      <p:sp>
        <p:nvSpPr>
          <p:cNvPr id="7" name="Espace réservé de la date 6"/>
          <p:cNvSpPr>
            <a:spLocks noGrp="1"/>
          </p:cNvSpPr>
          <p:nvPr>
            <p:ph type="dt" sz="half" idx="10"/>
          </p:nvPr>
        </p:nvSpPr>
        <p:spPr/>
        <p:txBody>
          <a:bodyPr/>
          <a:lstStyle/>
          <a:p>
            <a:fld id="{A7C0759F-A114-4C6E-83F0-97B023D05504}" type="datetimeFigureOut">
              <a:rPr lang="fr-FR" smtClean="0"/>
              <a:t>12/12/2024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31" name="Espace réservé du numéro de diapositive 30"/>
          <p:cNvSpPr>
            <a:spLocks noGrp="1"/>
          </p:cNvSpPr>
          <p:nvPr>
            <p:ph type="sldNum" sz="quarter" idx="12"/>
          </p:nvPr>
        </p:nvSpPr>
        <p:spPr/>
        <p:txBody>
          <a:bodyPr/>
          <a:lstStyle/>
          <a:p>
            <a:fld id="{B90AE4F7-8D0E-45F3-9C34-4A21120C29DD}" type="slidenum">
              <a:rPr lang="fr-FR" smtClean="0"/>
              <a:t>‹N°›</a:t>
            </a:fld>
            <a:endParaRPr lang="fr-FR"/>
          </a:p>
        </p:txBody>
      </p:sp>
      <p:sp>
        <p:nvSpPr>
          <p:cNvPr id="17" name="Titre 16"/>
          <p:cNvSpPr>
            <a:spLocks noGrp="1"/>
          </p:cNvSpPr>
          <p:nvPr>
            <p:ph type="title"/>
          </p:nvPr>
        </p:nvSpPr>
        <p:spPr>
          <a:xfrm>
            <a:off x="381000" y="4993760"/>
            <a:ext cx="5867400" cy="522288"/>
          </a:xfrm>
        </p:spPr>
        <p:txBody>
          <a:bodyPr anchor="ctr"/>
          <a:lstStyle>
            <a:lvl1pPr algn="l">
              <a:buNone/>
              <a:defRPr sz="2000" b="1"/>
            </a:lvl1pPr>
          </a:lstStyle>
          <a:p>
            <a:r>
              <a:rPr kumimoji="0" lang="fr-FR" smtClean="0"/>
              <a:t>Modifiez le style du titre</a:t>
            </a:r>
            <a:endParaRPr kumimoji="0" lang="en-US"/>
          </a:p>
        </p:txBody>
      </p:sp>
      <p:sp>
        <p:nvSpPr>
          <p:cNvPr id="26" name="Espace réservé du texte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fr-FR" smtClean="0"/>
              <a:t>Modifiez les styles du texte du masque</a:t>
            </a:r>
          </a:p>
        </p:txBody>
      </p:sp>
    </p:spTree>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fr-FR" smtClean="0"/>
              <a:t>Modifiez le style du titre</a:t>
            </a:r>
            <a:endParaRPr kumimoji="0" lang="en-US"/>
          </a:p>
        </p:txBody>
      </p:sp>
      <p:sp>
        <p:nvSpPr>
          <p:cNvPr id="3" name="Espace réservé du texte vertical 2"/>
          <p:cNvSpPr>
            <a:spLocks noGrp="1"/>
          </p:cNvSpPr>
          <p:nvPr>
            <p:ph type="body" orient="vert" idx="1"/>
          </p:nvPr>
        </p:nvSpPr>
        <p:spPr/>
        <p:txBody>
          <a:bodyPr vert="eaVert"/>
          <a:lstStyle/>
          <a:p>
            <a:pPr lvl="0" eaLnBrk="1" latinLnBrk="0" hangingPunct="1"/>
            <a:r>
              <a:rPr lang="fr-FR" smtClean="0"/>
              <a:t>Modifiez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e la date 3"/>
          <p:cNvSpPr>
            <a:spLocks noGrp="1"/>
          </p:cNvSpPr>
          <p:nvPr>
            <p:ph type="dt" sz="half" idx="10"/>
          </p:nvPr>
        </p:nvSpPr>
        <p:spPr/>
        <p:txBody>
          <a:bodyPr/>
          <a:lstStyle/>
          <a:p>
            <a:fld id="{A7C0759F-A114-4C6E-83F0-97B023D05504}" type="datetimeFigureOut">
              <a:rPr lang="fr-FR" smtClean="0"/>
              <a:t>12/12/2024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B90AE4F7-8D0E-45F3-9C34-4A21120C29DD}" type="slidenum">
              <a:rPr lang="fr-FR" smtClean="0"/>
              <a:t>‹N°›</a:t>
            </a:fld>
            <a:endParaRPr lang="fr-FR"/>
          </a:p>
        </p:txBody>
      </p:sp>
    </p:spTree>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858000" y="549276"/>
            <a:ext cx="1828800" cy="5851525"/>
          </a:xfrm>
        </p:spPr>
        <p:txBody>
          <a:bodyPr vert="eaVert"/>
          <a:lstStyle/>
          <a:p>
            <a:r>
              <a:rPr kumimoji="0" lang="fr-FR" smtClean="0"/>
              <a:t>Modifiez le style du titre</a:t>
            </a:r>
            <a:endParaRPr kumimoji="0" lang="en-US"/>
          </a:p>
        </p:txBody>
      </p:sp>
      <p:sp>
        <p:nvSpPr>
          <p:cNvPr id="3" name="Espace réservé du texte vertical 2"/>
          <p:cNvSpPr>
            <a:spLocks noGrp="1"/>
          </p:cNvSpPr>
          <p:nvPr>
            <p:ph type="body" orient="vert" idx="1"/>
          </p:nvPr>
        </p:nvSpPr>
        <p:spPr>
          <a:xfrm>
            <a:off x="457200" y="549276"/>
            <a:ext cx="6248400" cy="5851525"/>
          </a:xfrm>
        </p:spPr>
        <p:txBody>
          <a:bodyPr vert="eaVert"/>
          <a:lstStyle/>
          <a:p>
            <a:pPr lvl="0" eaLnBrk="1" latinLnBrk="0" hangingPunct="1"/>
            <a:r>
              <a:rPr lang="fr-FR" smtClean="0"/>
              <a:t>Modifiez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e la date 3"/>
          <p:cNvSpPr>
            <a:spLocks noGrp="1"/>
          </p:cNvSpPr>
          <p:nvPr>
            <p:ph type="dt" sz="half" idx="10"/>
          </p:nvPr>
        </p:nvSpPr>
        <p:spPr/>
        <p:txBody>
          <a:bodyPr/>
          <a:lstStyle/>
          <a:p>
            <a:fld id="{A7C0759F-A114-4C6E-83F0-97B023D05504}" type="datetimeFigureOut">
              <a:rPr lang="fr-FR" smtClean="0"/>
              <a:t>12/12/2024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B90AE4F7-8D0E-45F3-9C34-4A21120C29DD}" type="slidenum">
              <a:rPr lang="fr-FR" smtClean="0"/>
              <a:t>‹N°›</a:t>
            </a:fld>
            <a:endParaRPr lang="fr-FR"/>
          </a:p>
        </p:txBody>
      </p:sp>
    </p:spTree>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Connecteur droit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Espace réservé du texte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fr-FR" smtClean="0"/>
              <a:t>Modifiez les styles du texte du masque</a:t>
            </a:r>
          </a:p>
          <a:p>
            <a:pPr lvl="1" eaLnBrk="1" latinLnBrk="0" hangingPunct="1"/>
            <a:r>
              <a:rPr kumimoji="0" lang="fr-FR" smtClean="0"/>
              <a:t>Deuxième niveau</a:t>
            </a:r>
          </a:p>
          <a:p>
            <a:pPr lvl="2" eaLnBrk="1" latinLnBrk="0" hangingPunct="1"/>
            <a:r>
              <a:rPr kumimoji="0" lang="fr-FR" smtClean="0"/>
              <a:t>Troisième niveau</a:t>
            </a:r>
          </a:p>
          <a:p>
            <a:pPr lvl="3" eaLnBrk="1" latinLnBrk="0" hangingPunct="1"/>
            <a:r>
              <a:rPr kumimoji="0" lang="fr-FR" smtClean="0"/>
              <a:t>Quatrième niveau</a:t>
            </a:r>
          </a:p>
          <a:p>
            <a:pPr lvl="4" eaLnBrk="1" latinLnBrk="0" hangingPunct="1"/>
            <a:r>
              <a:rPr kumimoji="0" lang="fr-FR" smtClean="0"/>
              <a:t>Cinquième niveau</a:t>
            </a:r>
            <a:endParaRPr kumimoji="0" lang="en-US"/>
          </a:p>
        </p:txBody>
      </p:sp>
      <p:sp>
        <p:nvSpPr>
          <p:cNvPr id="11" name="Espace réservé de la date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A7C0759F-A114-4C6E-83F0-97B023D05504}" type="datetimeFigureOut">
              <a:rPr lang="fr-FR" smtClean="0"/>
              <a:t>12/12/2024</a:t>
            </a:fld>
            <a:endParaRPr lang="fr-FR"/>
          </a:p>
        </p:txBody>
      </p:sp>
      <p:sp>
        <p:nvSpPr>
          <p:cNvPr id="28" name="Espace réservé du pied de page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fr-FR"/>
          </a:p>
        </p:txBody>
      </p:sp>
      <p:sp>
        <p:nvSpPr>
          <p:cNvPr id="5" name="Espace réservé du numéro de diapositive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B90AE4F7-8D0E-45F3-9C34-4A21120C29DD}" type="slidenum">
              <a:rPr lang="fr-FR" smtClean="0"/>
              <a:t>‹N°›</a:t>
            </a:fld>
            <a:endParaRPr lang="fr-FR"/>
          </a:p>
        </p:txBody>
      </p:sp>
      <p:sp>
        <p:nvSpPr>
          <p:cNvPr id="10" name="Espace réservé du titre 9"/>
          <p:cNvSpPr>
            <a:spLocks noGrp="1"/>
          </p:cNvSpPr>
          <p:nvPr>
            <p:ph type="title"/>
          </p:nvPr>
        </p:nvSpPr>
        <p:spPr>
          <a:xfrm>
            <a:off x="304800" y="457200"/>
            <a:ext cx="8686800" cy="838200"/>
          </a:xfrm>
          <a:prstGeom prst="rect">
            <a:avLst/>
          </a:prstGeom>
        </p:spPr>
        <p:txBody>
          <a:bodyPr vert="horz" anchor="ctr">
            <a:normAutofit/>
          </a:bodyPr>
          <a:lstStyle/>
          <a:p>
            <a:r>
              <a:rPr kumimoji="0" lang="fr-FR" smtClean="0"/>
              <a:t>Modifiez le style du titre</a:t>
            </a:r>
            <a:endParaRPr kumimoji="0" lang="en-US"/>
          </a:p>
        </p:txBody>
      </p:sp>
      <p:sp>
        <p:nvSpPr>
          <p:cNvPr id="9" name="Connecteur droit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Connecteur droit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3.png"/><Relationship Id="rId7" Type="http://schemas.openxmlformats.org/officeDocument/2006/relationships/image" Target="../media/image6.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5.jpeg"/><Relationship Id="rId5" Type="http://schemas.microsoft.com/office/2007/relationships/hdphoto" Target="../media/hdphoto1.wdp"/><Relationship Id="rId4" Type="http://schemas.openxmlformats.org/officeDocument/2006/relationships/image" Target="../media/image4.png"/><Relationship Id="rId9" Type="http://schemas.openxmlformats.org/officeDocument/2006/relationships/audio" Target="../media/audio1.wav"/></Relationships>
</file>

<file path=ppt/slides/_rels/slide2.xml.rels><?xml version="1.0" encoding="UTF-8" standalone="yes"?>
<Relationships xmlns="http://schemas.openxmlformats.org/package/2006/relationships"><Relationship Id="rId8" Type="http://schemas.openxmlformats.org/officeDocument/2006/relationships/hyperlink" Target="https://fr.wikipedia.org/wiki/Gard" TargetMode="External"/><Relationship Id="rId13" Type="http://schemas.openxmlformats.org/officeDocument/2006/relationships/hyperlink" Target="https://fr.wikipedia.org/wiki/Intercommunalit%C3%A9_en_France" TargetMode="External"/><Relationship Id="rId18" Type="http://schemas.openxmlformats.org/officeDocument/2006/relationships/hyperlink" Target="https://fr.wikipedia.org/wiki/Code_postal_en_France" TargetMode="External"/><Relationship Id="rId3" Type="http://schemas.openxmlformats.org/officeDocument/2006/relationships/hyperlink" Target="https://fr.wikipedia.org/wiki/Liste_des_pays_du_monde" TargetMode="External"/><Relationship Id="rId21" Type="http://schemas.openxmlformats.org/officeDocument/2006/relationships/image" Target="../media/image9.png"/><Relationship Id="rId7" Type="http://schemas.openxmlformats.org/officeDocument/2006/relationships/hyperlink" Target="https://fr.wikipedia.org/wiki/D%C3%A9partement_fran%C3%A7ais" TargetMode="External"/><Relationship Id="rId12" Type="http://schemas.openxmlformats.org/officeDocument/2006/relationships/hyperlink" Target="https://fr.wikipedia.org/wiki/Canton_d'Al%C3%A8s-2" TargetMode="External"/><Relationship Id="rId17" Type="http://schemas.openxmlformats.org/officeDocument/2006/relationships/hyperlink" Target="https://fr.wikipedia.org/wiki/%C3%89lections_municipales_fran%C3%A7aises_de_2014" TargetMode="External"/><Relationship Id="rId2" Type="http://schemas.openxmlformats.org/officeDocument/2006/relationships/image" Target="../media/image8.png"/><Relationship Id="rId16" Type="http://schemas.openxmlformats.org/officeDocument/2006/relationships/hyperlink" Target="https://fr.wikipedia.org/wiki/Mandat_politique" TargetMode="External"/><Relationship Id="rId20" Type="http://schemas.openxmlformats.org/officeDocument/2006/relationships/hyperlink" Target="https://fr.wikipedia.org/wiki/Chiffres_de_population_de_la_France" TargetMode="External"/><Relationship Id="rId1" Type="http://schemas.openxmlformats.org/officeDocument/2006/relationships/slideLayout" Target="../slideLayouts/slideLayout7.xml"/><Relationship Id="rId6" Type="http://schemas.openxmlformats.org/officeDocument/2006/relationships/hyperlink" Target="https://fr.wikipedia.org/wiki/Occitanie_(r%C3%A9gion_administrative)" TargetMode="External"/><Relationship Id="rId11" Type="http://schemas.openxmlformats.org/officeDocument/2006/relationships/hyperlink" Target="https://fr.wikipedia.org/wiki/Canton_fran%C3%A7ais" TargetMode="External"/><Relationship Id="rId24" Type="http://schemas.openxmlformats.org/officeDocument/2006/relationships/image" Target="../media/image12.jpeg"/><Relationship Id="rId5" Type="http://schemas.openxmlformats.org/officeDocument/2006/relationships/hyperlink" Target="https://fr.wikipedia.org/wiki/R%C3%A9gion_fran%C3%A7aise" TargetMode="External"/><Relationship Id="rId15" Type="http://schemas.openxmlformats.org/officeDocument/2006/relationships/hyperlink" Target="https://fr.wikipedia.org/wiki/Maire_(France)" TargetMode="External"/><Relationship Id="rId23" Type="http://schemas.openxmlformats.org/officeDocument/2006/relationships/image" Target="../media/image11.jpeg"/><Relationship Id="rId10" Type="http://schemas.openxmlformats.org/officeDocument/2006/relationships/hyperlink" Target="https://fr.wikipedia.org/wiki/Arrondissement_de_N%C3%AEmes" TargetMode="External"/><Relationship Id="rId19" Type="http://schemas.openxmlformats.org/officeDocument/2006/relationships/hyperlink" Target="https://fr.wikipedia.org/wiki/Code_officiel_g%C3%A9ographique#Code_commune" TargetMode="External"/><Relationship Id="rId4" Type="http://schemas.openxmlformats.org/officeDocument/2006/relationships/hyperlink" Target="https://fr.wikipedia.org/wiki/France" TargetMode="External"/><Relationship Id="rId9" Type="http://schemas.openxmlformats.org/officeDocument/2006/relationships/hyperlink" Target="https://fr.wikipedia.org/wiki/Arrondissement_fran%C3%A7ais" TargetMode="External"/><Relationship Id="rId14" Type="http://schemas.openxmlformats.org/officeDocument/2006/relationships/hyperlink" Target="https://fr.wikipedia.org/wiki/Communaut%C3%A9_de_communes_du_pays_d'Uz%C3%A8s" TargetMode="External"/><Relationship Id="rId22" Type="http://schemas.openxmlformats.org/officeDocument/2006/relationships/image" Target="../media/image10.jpeg"/></Relationships>
</file>

<file path=ppt/slides/_rels/slide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audio" Target="../media/audio2.wav"/></Relationships>
</file>

<file path=ppt/slides/_rels/slide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7.xml"/><Relationship Id="rId4" Type="http://schemas.microsoft.com/office/2007/relationships/hdphoto" Target="../media/hdphoto3.wdp"/></Relationships>
</file>

<file path=ppt/slides/_rels/slide1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28.jpeg"/><Relationship Id="rId1" Type="http://schemas.openxmlformats.org/officeDocument/2006/relationships/slideLayout" Target="../slideLayouts/slideLayout7.xml"/><Relationship Id="rId4" Type="http://schemas.openxmlformats.org/officeDocument/2006/relationships/image" Target="../media/image29.jpeg"/></Relationships>
</file>

<file path=ppt/slides/_rels/slide1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microsoft.com/office/2007/relationships/hdphoto" Target="../media/hdphoto7.wdp"/><Relationship Id="rId2" Type="http://schemas.openxmlformats.org/officeDocument/2006/relationships/image" Target="../media/image31.jpeg"/><Relationship Id="rId1" Type="http://schemas.openxmlformats.org/officeDocument/2006/relationships/slideLayout" Target="../slideLayouts/slideLayout7.xml"/><Relationship Id="rId4" Type="http://schemas.openxmlformats.org/officeDocument/2006/relationships/image" Target="../media/image32.jpeg"/></Relationships>
</file>

<file path=ppt/slides/_rels/slide19.xml.rels><?xml version="1.0" encoding="UTF-8" standalone="yes"?>
<Relationships xmlns="http://schemas.openxmlformats.org/package/2006/relationships"><Relationship Id="rId3" Type="http://schemas.microsoft.com/office/2007/relationships/hdphoto" Target="../media/hdphoto8.wdp"/><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microsoft.com/office/2007/relationships/hdphoto" Target="../media/hdphoto9.wdp"/><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microsoft.com/office/2007/relationships/hdphoto" Target="../media/hdphoto10.wdp"/><Relationship Id="rId2" Type="http://schemas.openxmlformats.org/officeDocument/2006/relationships/image" Target="../media/image35.jpeg"/><Relationship Id="rId1" Type="http://schemas.openxmlformats.org/officeDocument/2006/relationships/slideLayout" Target="../slideLayouts/slideLayout7.xml"/><Relationship Id="rId4" Type="http://schemas.openxmlformats.org/officeDocument/2006/relationships/image" Target="../media/image36.jpeg"/></Relationships>
</file>

<file path=ppt/slides/_rels/slide22.xml.rels><?xml version="1.0" encoding="UTF-8" standalone="yes"?>
<Relationships xmlns="http://schemas.openxmlformats.org/package/2006/relationships"><Relationship Id="rId3" Type="http://schemas.microsoft.com/office/2007/relationships/hdphoto" Target="../media/hdphoto11.wdp"/><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microsoft.com/office/2007/relationships/hdphoto" Target="../media/hdphoto12.wdp"/><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microsoft.com/office/2007/relationships/hdphoto" Target="../media/hdphoto13.wdp"/><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microsoft.com/office/2007/relationships/hdphoto" Target="../media/hdphoto14.wdp"/><Relationship Id="rId2" Type="http://schemas.openxmlformats.org/officeDocument/2006/relationships/image" Target="../media/image45.jpeg"/><Relationship Id="rId1" Type="http://schemas.openxmlformats.org/officeDocument/2006/relationships/slideLayout" Target="../slideLayouts/slideLayout7.xml"/><Relationship Id="rId4" Type="http://schemas.openxmlformats.org/officeDocument/2006/relationships/image" Target="../media/image46.jpeg"/></Relationships>
</file>

<file path=ppt/slides/_rels/slide30.xml.rels><?xml version="1.0" encoding="UTF-8" standalone="yes"?>
<Relationships xmlns="http://schemas.openxmlformats.org/package/2006/relationships"><Relationship Id="rId3" Type="http://schemas.microsoft.com/office/2007/relationships/hdphoto" Target="../media/hdphoto15.wdp"/><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microsoft.com/office/2007/relationships/hdphoto" Target="../media/hdphoto16.wdp"/><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comments" Target="../comments/comment1.xml"/><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55.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a:duotone>
              <a:prstClr val="black"/>
              <a:srgbClr val="D9C3A5">
                <a:tint val="50000"/>
                <a:satMod val="180000"/>
              </a:srgbClr>
            </a:duotone>
            <a:extLst>
              <a:ext uri="{28A0092B-C50C-407E-A947-70E740481C1C}">
                <a14:useLocalDpi xmlns:a14="http://schemas.microsoft.com/office/drawing/2010/main"/>
              </a:ext>
            </a:extLst>
          </a:blip>
          <a:stretch>
            <a:fillRect/>
          </a:stretch>
        </p:blipFill>
        <p:spPr>
          <a:xfrm>
            <a:off x="-36512" y="5190"/>
            <a:ext cx="9165655" cy="6847620"/>
          </a:xfrm>
          <a:prstGeom prst="rect">
            <a:avLst/>
          </a:prstGeom>
        </p:spPr>
      </p:pic>
      <p:pic>
        <p:nvPicPr>
          <p:cNvPr id="3" name="Image 2"/>
          <p:cNvPicPr>
            <a:picLocks noChangeAspect="1"/>
          </p:cNvPicPr>
          <p:nvPr/>
        </p:nvPicPr>
        <p:blipFill>
          <a:blip r:embed="rId4" cstate="email">
            <a:duotone>
              <a:prstClr val="black"/>
              <a:schemeClr val="accent2">
                <a:tint val="45000"/>
                <a:satMod val="400000"/>
              </a:schemeClr>
            </a:duotone>
            <a:extLst>
              <a:ext uri="{BEBA8EAE-BF5A-486C-A8C5-ECC9F3942E4B}">
                <a14:imgProps xmlns:a14="http://schemas.microsoft.com/office/drawing/2010/main">
                  <a14:imgLayer r:embed="rId5">
                    <a14:imgEffect>
                      <a14:sharpenSoften amount="25000"/>
                    </a14:imgEffect>
                  </a14:imgLayer>
                </a14:imgProps>
              </a:ext>
              <a:ext uri="{28A0092B-C50C-407E-A947-70E740481C1C}">
                <a14:useLocalDpi xmlns:a14="http://schemas.microsoft.com/office/drawing/2010/main"/>
              </a:ext>
            </a:extLst>
          </a:blip>
          <a:stretch>
            <a:fillRect/>
          </a:stretch>
        </p:blipFill>
        <p:spPr>
          <a:xfrm>
            <a:off x="5652120" y="-11783"/>
            <a:ext cx="3237257" cy="2792712"/>
          </a:xfrm>
          <a:prstGeom prst="rect">
            <a:avLst/>
          </a:prstGeom>
        </p:spPr>
      </p:pic>
      <p:pic>
        <p:nvPicPr>
          <p:cNvPr id="1026" name="Picture 2" descr="Lussan"/>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1331640" y="2204864"/>
            <a:ext cx="7239000" cy="3105150"/>
          </a:xfrm>
          <a:prstGeom prst="rect">
            <a:avLst/>
          </a:prstGeom>
          <a:ln>
            <a:noFill/>
          </a:ln>
          <a:effectLst>
            <a:softEdge rad="317500"/>
          </a:effectLst>
          <a:extLst>
            <a:ext uri="{909E8E84-426E-40DD-AFC4-6F175D3DCCD1}">
              <a14:hiddenFill xmlns:a14="http://schemas.microsoft.com/office/drawing/2010/main">
                <a:solidFill>
                  <a:srgbClr val="FFFFFF"/>
                </a:solidFill>
              </a14:hiddenFill>
            </a:ext>
          </a:extLst>
        </p:spPr>
      </p:pic>
      <p:sp>
        <p:nvSpPr>
          <p:cNvPr id="4" name="ZoneTexte 3"/>
          <p:cNvSpPr txBox="1"/>
          <p:nvPr/>
        </p:nvSpPr>
        <p:spPr>
          <a:xfrm>
            <a:off x="1979712" y="5593613"/>
            <a:ext cx="4392488" cy="769441"/>
          </a:xfrm>
          <a:prstGeom prst="rect">
            <a:avLst/>
          </a:prstGeom>
          <a:noFill/>
          <a:scene3d>
            <a:camera prst="perspectiveAbove"/>
            <a:lightRig rig="threePt" dir="t"/>
          </a:scene3d>
        </p:spPr>
        <p:txBody>
          <a:bodyPr wrap="square" rtlCol="0">
            <a:spAutoFit/>
          </a:bodyPr>
          <a:lstStyle/>
          <a:p>
            <a:r>
              <a:rPr lang="fr-FR" sz="4400" dirty="0" smtClean="0">
                <a:latin typeface="Monotype Corsiva" panose="03010101010201010101" pitchFamily="66" charset="0"/>
              </a:rPr>
              <a:t>LUSSAN -GARD</a:t>
            </a:r>
            <a:endParaRPr lang="fr-FR" sz="4400" dirty="0">
              <a:latin typeface="Monotype Corsiva" panose="03010101010201010101" pitchFamily="66" charset="0"/>
            </a:endParaRPr>
          </a:p>
        </p:txBody>
      </p:sp>
      <p:pic>
        <p:nvPicPr>
          <p:cNvPr id="5" name="Image 4"/>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7750235" y="5304810"/>
            <a:ext cx="1161000" cy="1548000"/>
          </a:xfrm>
          <a:prstGeom prst="rect">
            <a:avLst/>
          </a:prstGeom>
        </p:spPr>
      </p:pic>
      <p:pic>
        <p:nvPicPr>
          <p:cNvPr id="7" name="Image 6"/>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1331640" y="476513"/>
            <a:ext cx="1298448" cy="1444752"/>
          </a:xfrm>
          <a:prstGeom prst="rect">
            <a:avLst/>
          </a:prstGeom>
        </p:spPr>
      </p:pic>
    </p:spTree>
    <p:extLst>
      <p:ext uri="{BB962C8B-B14F-4D97-AF65-F5344CB8AC3E}">
        <p14:creationId xmlns:p14="http://schemas.microsoft.com/office/powerpoint/2010/main" val="666955471"/>
      </p:ext>
    </p:extLst>
  </p:cSld>
  <p:clrMapOvr>
    <a:masterClrMapping/>
  </p:clrMapOvr>
  <mc:AlternateContent xmlns:mc="http://schemas.openxmlformats.org/markup-compatibility/2006" xmlns:p14="http://schemas.microsoft.com/office/powerpoint/2010/main">
    <mc:Choice Requires="p14">
      <p:transition spd="slow" p14:dur="2000" advTm="5000">
        <p:sndAc>
          <p:stSnd>
            <p:snd r:embed="rId2" name="André Rieu - And The Waltz Goes On With Sir Anthony Hopkins_1.wav"/>
          </p:stSnd>
        </p:sndAc>
      </p:transition>
    </mc:Choice>
    <mc:Fallback xmlns="">
      <p:transition spd="slow" advTm="5000">
        <p:sndAc>
          <p:stSnd>
            <p:snd r:embed="rId9" name="André Rieu - And The Waltz Goes On With Sir Anthony Hopkins_1.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Blason de Lussan"/>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552232" y="764704"/>
            <a:ext cx="1320081" cy="1462976"/>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 name="Tableau 1"/>
          <p:cNvGraphicFramePr>
            <a:graphicFrameLocks noGrp="1"/>
          </p:cNvGraphicFramePr>
          <p:nvPr>
            <p:extLst>
              <p:ext uri="{D42A27DB-BD31-4B8C-83A1-F6EECF244321}">
                <p14:modId xmlns:p14="http://schemas.microsoft.com/office/powerpoint/2010/main" val="1643425334"/>
              </p:ext>
            </p:extLst>
          </p:nvPr>
        </p:nvGraphicFramePr>
        <p:xfrm>
          <a:off x="2123728" y="188641"/>
          <a:ext cx="3024336" cy="5340110"/>
        </p:xfrm>
        <a:graphic>
          <a:graphicData uri="http://schemas.openxmlformats.org/drawingml/2006/table">
            <a:tbl>
              <a:tblPr/>
              <a:tblGrid>
                <a:gridCol w="1512168">
                  <a:extLst>
                    <a:ext uri="{9D8B030D-6E8A-4147-A177-3AD203B41FA5}">
                      <a16:colId xmlns:a16="http://schemas.microsoft.com/office/drawing/2014/main" val="20000"/>
                    </a:ext>
                  </a:extLst>
                </a:gridCol>
                <a:gridCol w="1512168">
                  <a:extLst>
                    <a:ext uri="{9D8B030D-6E8A-4147-A177-3AD203B41FA5}">
                      <a16:colId xmlns:a16="http://schemas.microsoft.com/office/drawing/2014/main" val="20001"/>
                    </a:ext>
                  </a:extLst>
                </a:gridCol>
              </a:tblGrid>
              <a:tr h="350373">
                <a:tc>
                  <a:txBody>
                    <a:bodyPr/>
                    <a:lstStyle/>
                    <a:p>
                      <a:r>
                        <a:rPr lang="fr-FR" sz="1400" dirty="0">
                          <a:hlinkClick r:id="rId3" tooltip="Liste des pays du monde"/>
                        </a:rPr>
                        <a:t>Pays</a:t>
                      </a:r>
                      <a:endParaRPr lang="fr-FR" sz="1400" dirty="0"/>
                    </a:p>
                  </a:txBody>
                  <a:tcPr marL="85936" marR="85936" marT="42968" marB="42968" anchor="ctr">
                    <a:lnL>
                      <a:noFill/>
                    </a:lnL>
                    <a:lnR>
                      <a:noFill/>
                    </a:lnR>
                    <a:lnT>
                      <a:noFill/>
                    </a:lnT>
                    <a:lnB>
                      <a:noFill/>
                    </a:lnB>
                  </a:tcPr>
                </a:tc>
                <a:tc>
                  <a:txBody>
                    <a:bodyPr/>
                    <a:lstStyle/>
                    <a:p>
                      <a:r>
                        <a:rPr lang="fr-FR" sz="1400"/>
                        <a:t> </a:t>
                      </a:r>
                      <a:r>
                        <a:rPr lang="fr-FR" sz="1400">
                          <a:hlinkClick r:id="rId4" tooltip="France"/>
                        </a:rPr>
                        <a:t>France</a:t>
                      </a:r>
                      <a:endParaRPr lang="fr-FR" sz="1400"/>
                    </a:p>
                  </a:txBody>
                  <a:tcPr marL="85936" marR="85936" marT="42968" marB="42968" anchor="ctr">
                    <a:lnL>
                      <a:noFill/>
                    </a:lnL>
                    <a:lnR>
                      <a:noFill/>
                    </a:lnR>
                    <a:lnT>
                      <a:noFill/>
                    </a:lnT>
                    <a:lnB>
                      <a:noFill/>
                    </a:lnB>
                  </a:tcPr>
                </a:tc>
                <a:extLst>
                  <a:ext uri="{0D108BD9-81ED-4DB2-BD59-A6C34878D82A}">
                    <a16:rowId xmlns:a16="http://schemas.microsoft.com/office/drawing/2014/main" val="10000"/>
                  </a:ext>
                </a:extLst>
              </a:tr>
              <a:tr h="350373">
                <a:tc>
                  <a:txBody>
                    <a:bodyPr/>
                    <a:lstStyle/>
                    <a:p>
                      <a:r>
                        <a:rPr lang="fr-FR" sz="1400" dirty="0">
                          <a:hlinkClick r:id="rId5" tooltip="Région française"/>
                        </a:rPr>
                        <a:t>Région</a:t>
                      </a:r>
                      <a:endParaRPr lang="fr-FR" sz="1400" dirty="0"/>
                    </a:p>
                  </a:txBody>
                  <a:tcPr marL="85936" marR="85936" marT="42968" marB="42968" anchor="ctr">
                    <a:lnL>
                      <a:noFill/>
                    </a:lnL>
                    <a:lnR>
                      <a:noFill/>
                    </a:lnR>
                    <a:lnT>
                      <a:noFill/>
                    </a:lnT>
                    <a:lnB>
                      <a:noFill/>
                    </a:lnB>
                  </a:tcPr>
                </a:tc>
                <a:tc>
                  <a:txBody>
                    <a:bodyPr/>
                    <a:lstStyle/>
                    <a:p>
                      <a:r>
                        <a:rPr lang="fr-FR" sz="1400">
                          <a:hlinkClick r:id="rId6" tooltip="Occitanie (région administrative)"/>
                        </a:rPr>
                        <a:t>Occitanie</a:t>
                      </a:r>
                      <a:endParaRPr lang="fr-FR" sz="1400"/>
                    </a:p>
                  </a:txBody>
                  <a:tcPr marL="85936" marR="85936" marT="42968" marB="42968" anchor="ctr">
                    <a:lnL>
                      <a:noFill/>
                    </a:lnL>
                    <a:lnR>
                      <a:noFill/>
                    </a:lnR>
                    <a:lnT>
                      <a:noFill/>
                    </a:lnT>
                    <a:lnB>
                      <a:noFill/>
                    </a:lnB>
                  </a:tcPr>
                </a:tc>
                <a:extLst>
                  <a:ext uri="{0D108BD9-81ED-4DB2-BD59-A6C34878D82A}">
                    <a16:rowId xmlns:a16="http://schemas.microsoft.com/office/drawing/2014/main" val="10001"/>
                  </a:ext>
                </a:extLst>
              </a:tr>
              <a:tr h="350373">
                <a:tc>
                  <a:txBody>
                    <a:bodyPr/>
                    <a:lstStyle/>
                    <a:p>
                      <a:r>
                        <a:rPr lang="fr-FR" sz="1400" dirty="0">
                          <a:hlinkClick r:id="rId7" tooltip="Département français"/>
                        </a:rPr>
                        <a:t>Département</a:t>
                      </a:r>
                      <a:endParaRPr lang="fr-FR" sz="1400" dirty="0"/>
                    </a:p>
                  </a:txBody>
                  <a:tcPr marL="85936" marR="85936" marT="42968" marB="42968" anchor="ctr">
                    <a:lnL>
                      <a:noFill/>
                    </a:lnL>
                    <a:lnR>
                      <a:noFill/>
                    </a:lnR>
                    <a:lnT>
                      <a:noFill/>
                    </a:lnT>
                    <a:lnB>
                      <a:noFill/>
                    </a:lnB>
                  </a:tcPr>
                </a:tc>
                <a:tc>
                  <a:txBody>
                    <a:bodyPr/>
                    <a:lstStyle/>
                    <a:p>
                      <a:r>
                        <a:rPr lang="fr-FR" sz="1400" dirty="0">
                          <a:hlinkClick r:id="rId8" tooltip="Gard"/>
                        </a:rPr>
                        <a:t>Gard</a:t>
                      </a:r>
                      <a:endParaRPr lang="fr-FR" sz="1400" dirty="0"/>
                    </a:p>
                  </a:txBody>
                  <a:tcPr marL="85936" marR="85936" marT="42968" marB="42968" anchor="ctr">
                    <a:lnL>
                      <a:noFill/>
                    </a:lnL>
                    <a:lnR>
                      <a:noFill/>
                    </a:lnR>
                    <a:lnT>
                      <a:noFill/>
                    </a:lnT>
                    <a:lnB>
                      <a:noFill/>
                    </a:lnB>
                  </a:tcPr>
                </a:tc>
                <a:extLst>
                  <a:ext uri="{0D108BD9-81ED-4DB2-BD59-A6C34878D82A}">
                    <a16:rowId xmlns:a16="http://schemas.microsoft.com/office/drawing/2014/main" val="10002"/>
                  </a:ext>
                </a:extLst>
              </a:tr>
              <a:tr h="449649">
                <a:tc>
                  <a:txBody>
                    <a:bodyPr/>
                    <a:lstStyle/>
                    <a:p>
                      <a:r>
                        <a:rPr lang="fr-FR" sz="1400">
                          <a:hlinkClick r:id="rId9" tooltip="Arrondissement français"/>
                        </a:rPr>
                        <a:t>Arrondissement</a:t>
                      </a:r>
                      <a:endParaRPr lang="fr-FR" sz="1400"/>
                    </a:p>
                  </a:txBody>
                  <a:tcPr marL="85936" marR="85936" marT="42968" marB="42968" anchor="ctr">
                    <a:lnL>
                      <a:noFill/>
                    </a:lnL>
                    <a:lnR>
                      <a:noFill/>
                    </a:lnR>
                    <a:lnT>
                      <a:noFill/>
                    </a:lnT>
                    <a:lnB>
                      <a:noFill/>
                    </a:lnB>
                  </a:tcPr>
                </a:tc>
                <a:tc>
                  <a:txBody>
                    <a:bodyPr/>
                    <a:lstStyle/>
                    <a:p>
                      <a:r>
                        <a:rPr lang="fr-FR" sz="1400" dirty="0">
                          <a:hlinkClick r:id="rId10" tooltip="Arrondissement de Nîmes"/>
                        </a:rPr>
                        <a:t>Nîmes</a:t>
                      </a:r>
                      <a:endParaRPr lang="fr-FR" sz="1400" dirty="0"/>
                    </a:p>
                  </a:txBody>
                  <a:tcPr marL="85936" marR="85936" marT="42968" marB="42968" anchor="ctr">
                    <a:lnL>
                      <a:noFill/>
                    </a:lnL>
                    <a:lnR>
                      <a:noFill/>
                    </a:lnR>
                    <a:lnT>
                      <a:noFill/>
                    </a:lnT>
                    <a:lnB>
                      <a:noFill/>
                    </a:lnB>
                  </a:tcPr>
                </a:tc>
                <a:extLst>
                  <a:ext uri="{0D108BD9-81ED-4DB2-BD59-A6C34878D82A}">
                    <a16:rowId xmlns:a16="http://schemas.microsoft.com/office/drawing/2014/main" val="10003"/>
                  </a:ext>
                </a:extLst>
              </a:tr>
              <a:tr h="350373">
                <a:tc>
                  <a:txBody>
                    <a:bodyPr/>
                    <a:lstStyle/>
                    <a:p>
                      <a:r>
                        <a:rPr lang="fr-FR" sz="1400">
                          <a:hlinkClick r:id="rId11" tooltip="Canton français"/>
                        </a:rPr>
                        <a:t>Canton</a:t>
                      </a:r>
                      <a:endParaRPr lang="fr-FR" sz="1400"/>
                    </a:p>
                  </a:txBody>
                  <a:tcPr marL="85936" marR="85936" marT="42968" marB="42968" anchor="ctr">
                    <a:lnL>
                      <a:noFill/>
                    </a:lnL>
                    <a:lnR>
                      <a:noFill/>
                    </a:lnR>
                    <a:lnT>
                      <a:noFill/>
                    </a:lnT>
                    <a:lnB>
                      <a:noFill/>
                    </a:lnB>
                  </a:tcPr>
                </a:tc>
                <a:tc>
                  <a:txBody>
                    <a:bodyPr/>
                    <a:lstStyle/>
                    <a:p>
                      <a:r>
                        <a:rPr lang="fr-FR" sz="1400" dirty="0">
                          <a:hlinkClick r:id="rId12" tooltip="Canton d'Alès-2"/>
                        </a:rPr>
                        <a:t>Alès-2</a:t>
                      </a:r>
                      <a:endParaRPr lang="fr-FR" sz="1400" dirty="0"/>
                    </a:p>
                  </a:txBody>
                  <a:tcPr marL="85936" marR="85936" marT="42968" marB="42968" anchor="ctr">
                    <a:lnL>
                      <a:noFill/>
                    </a:lnL>
                    <a:lnR>
                      <a:noFill/>
                    </a:lnR>
                    <a:lnT>
                      <a:noFill/>
                    </a:lnT>
                    <a:lnB>
                      <a:noFill/>
                    </a:lnB>
                  </a:tcPr>
                </a:tc>
                <a:extLst>
                  <a:ext uri="{0D108BD9-81ED-4DB2-BD59-A6C34878D82A}">
                    <a16:rowId xmlns:a16="http://schemas.microsoft.com/office/drawing/2014/main" val="10004"/>
                  </a:ext>
                </a:extLst>
              </a:tr>
              <a:tr h="1028175">
                <a:tc>
                  <a:txBody>
                    <a:bodyPr/>
                    <a:lstStyle/>
                    <a:p>
                      <a:r>
                        <a:rPr lang="fr-FR" sz="1400">
                          <a:hlinkClick r:id="rId13" tooltip="Intercommunalité en France"/>
                        </a:rPr>
                        <a:t>Intercommunalité</a:t>
                      </a:r>
                      <a:endParaRPr lang="fr-FR" sz="1400"/>
                    </a:p>
                  </a:txBody>
                  <a:tcPr marL="85936" marR="85936" marT="42968" marB="42968" anchor="ctr">
                    <a:lnL>
                      <a:noFill/>
                    </a:lnL>
                    <a:lnR>
                      <a:noFill/>
                    </a:lnR>
                    <a:lnT>
                      <a:noFill/>
                    </a:lnT>
                    <a:lnB>
                      <a:noFill/>
                    </a:lnB>
                  </a:tcPr>
                </a:tc>
                <a:tc>
                  <a:txBody>
                    <a:bodyPr/>
                    <a:lstStyle/>
                    <a:p>
                      <a:r>
                        <a:rPr lang="fr-FR" sz="1400" dirty="0">
                          <a:hlinkClick r:id="rId14" tooltip="Communauté de communes du pays d'Uzès"/>
                        </a:rPr>
                        <a:t>Communauté de communes du pays d'Uzès</a:t>
                      </a:r>
                      <a:endParaRPr lang="fr-FR" sz="1400" dirty="0"/>
                    </a:p>
                  </a:txBody>
                  <a:tcPr marL="85936" marR="85936" marT="42968" marB="42968" anchor="ctr">
                    <a:lnL>
                      <a:noFill/>
                    </a:lnL>
                    <a:lnR>
                      <a:noFill/>
                    </a:lnR>
                    <a:lnT>
                      <a:noFill/>
                    </a:lnT>
                    <a:lnB>
                      <a:noFill/>
                    </a:lnB>
                  </a:tcPr>
                </a:tc>
                <a:extLst>
                  <a:ext uri="{0D108BD9-81ED-4DB2-BD59-A6C34878D82A}">
                    <a16:rowId xmlns:a16="http://schemas.microsoft.com/office/drawing/2014/main" val="10005"/>
                  </a:ext>
                </a:extLst>
              </a:tr>
              <a:tr h="642491">
                <a:tc>
                  <a:txBody>
                    <a:bodyPr/>
                    <a:lstStyle/>
                    <a:p>
                      <a:r>
                        <a:rPr lang="fr-FR" sz="1400">
                          <a:hlinkClick r:id="rId15" tooltip="Maire (France)"/>
                        </a:rPr>
                        <a:t>Maire</a:t>
                      </a:r>
                      <a:r>
                        <a:rPr lang="fr-FR" sz="1400"/>
                        <a:t/>
                      </a:r>
                      <a:br>
                        <a:rPr lang="fr-FR" sz="1400"/>
                      </a:br>
                      <a:r>
                        <a:rPr lang="fr-FR" sz="1400">
                          <a:hlinkClick r:id="rId16" tooltip="Mandat politique"/>
                        </a:rPr>
                        <a:t>Mandat</a:t>
                      </a:r>
                      <a:endParaRPr lang="fr-FR" sz="1400"/>
                    </a:p>
                  </a:txBody>
                  <a:tcPr marL="85936" marR="85936" marT="42968" marB="42968" anchor="ctr">
                    <a:lnL>
                      <a:noFill/>
                    </a:lnL>
                    <a:lnR>
                      <a:noFill/>
                    </a:lnR>
                    <a:lnT>
                      <a:noFill/>
                    </a:lnT>
                    <a:lnB>
                      <a:noFill/>
                    </a:lnB>
                  </a:tcPr>
                </a:tc>
                <a:tc>
                  <a:txBody>
                    <a:bodyPr/>
                    <a:lstStyle/>
                    <a:p>
                      <a:r>
                        <a:rPr lang="fr-FR" sz="1400" dirty="0"/>
                        <a:t>Jean-Marc François</a:t>
                      </a:r>
                      <a:br>
                        <a:rPr lang="fr-FR" sz="1400" dirty="0"/>
                      </a:br>
                      <a:r>
                        <a:rPr lang="fr-FR" sz="1400" dirty="0">
                          <a:hlinkClick r:id="rId17" tooltip="Élections municipales françaises de 2014"/>
                        </a:rPr>
                        <a:t>2014</a:t>
                      </a:r>
                      <a:r>
                        <a:rPr lang="fr-FR" sz="1400" dirty="0"/>
                        <a:t>-2020</a:t>
                      </a:r>
                    </a:p>
                  </a:txBody>
                  <a:tcPr marL="85936" marR="85936" marT="42968" marB="42968" anchor="ctr">
                    <a:lnL>
                      <a:noFill/>
                    </a:lnL>
                    <a:lnR>
                      <a:noFill/>
                    </a:lnR>
                    <a:lnT>
                      <a:noFill/>
                    </a:lnT>
                    <a:lnB>
                      <a:noFill/>
                    </a:lnB>
                  </a:tcPr>
                </a:tc>
                <a:extLst>
                  <a:ext uri="{0D108BD9-81ED-4DB2-BD59-A6C34878D82A}">
                    <a16:rowId xmlns:a16="http://schemas.microsoft.com/office/drawing/2014/main" val="10006"/>
                  </a:ext>
                </a:extLst>
              </a:tr>
              <a:tr h="350373">
                <a:tc>
                  <a:txBody>
                    <a:bodyPr/>
                    <a:lstStyle/>
                    <a:p>
                      <a:r>
                        <a:rPr lang="fr-FR" sz="1400">
                          <a:hlinkClick r:id="rId18" tooltip="Code postal en France"/>
                        </a:rPr>
                        <a:t>Code postal</a:t>
                      </a:r>
                      <a:endParaRPr lang="fr-FR" sz="1400"/>
                    </a:p>
                  </a:txBody>
                  <a:tcPr marL="85936" marR="85936" marT="42968" marB="42968" anchor="ctr">
                    <a:lnL>
                      <a:noFill/>
                    </a:lnL>
                    <a:lnR>
                      <a:noFill/>
                    </a:lnR>
                    <a:lnT>
                      <a:noFill/>
                    </a:lnT>
                    <a:lnB>
                      <a:noFill/>
                    </a:lnB>
                  </a:tcPr>
                </a:tc>
                <a:tc>
                  <a:txBody>
                    <a:bodyPr/>
                    <a:lstStyle/>
                    <a:p>
                      <a:r>
                        <a:rPr lang="fr-FR" sz="1400" dirty="0"/>
                        <a:t>30580</a:t>
                      </a:r>
                    </a:p>
                  </a:txBody>
                  <a:tcPr marL="85936" marR="85936" marT="42968" marB="42968" anchor="ctr">
                    <a:lnL>
                      <a:noFill/>
                    </a:lnL>
                    <a:lnR>
                      <a:noFill/>
                    </a:lnR>
                    <a:lnT>
                      <a:noFill/>
                    </a:lnT>
                    <a:lnB>
                      <a:noFill/>
                    </a:lnB>
                  </a:tcPr>
                </a:tc>
                <a:extLst>
                  <a:ext uri="{0D108BD9-81ED-4DB2-BD59-A6C34878D82A}">
                    <a16:rowId xmlns:a16="http://schemas.microsoft.com/office/drawing/2014/main" val="10007"/>
                  </a:ext>
                </a:extLst>
              </a:tr>
              <a:tr h="449649">
                <a:tc>
                  <a:txBody>
                    <a:bodyPr/>
                    <a:lstStyle/>
                    <a:p>
                      <a:r>
                        <a:rPr lang="fr-FR" sz="1400" dirty="0">
                          <a:hlinkClick r:id="rId19" tooltip="Code officiel géographique"/>
                        </a:rPr>
                        <a:t>Code commune</a:t>
                      </a:r>
                      <a:endParaRPr lang="fr-FR" sz="1400" dirty="0"/>
                    </a:p>
                  </a:txBody>
                  <a:tcPr marL="85936" marR="85936" marT="42968" marB="42968" anchor="ctr">
                    <a:lnL>
                      <a:noFill/>
                    </a:lnL>
                    <a:lnR>
                      <a:noFill/>
                    </a:lnR>
                    <a:lnT>
                      <a:noFill/>
                    </a:lnT>
                    <a:lnB>
                      <a:noFill/>
                    </a:lnB>
                  </a:tcPr>
                </a:tc>
                <a:tc>
                  <a:txBody>
                    <a:bodyPr/>
                    <a:lstStyle/>
                    <a:p>
                      <a:r>
                        <a:rPr lang="fr-FR" sz="1400" dirty="0"/>
                        <a:t>30151</a:t>
                      </a:r>
                    </a:p>
                  </a:txBody>
                  <a:tcPr marL="85936" marR="85936" marT="42968" marB="42968" anchor="ctr">
                    <a:lnL>
                      <a:noFill/>
                    </a:lnL>
                    <a:lnR>
                      <a:noFill/>
                    </a:lnR>
                    <a:lnT>
                      <a:noFill/>
                    </a:lnT>
                    <a:lnB>
                      <a:noFill/>
                    </a:lnB>
                  </a:tcPr>
                </a:tc>
                <a:extLst>
                  <a:ext uri="{0D108BD9-81ED-4DB2-BD59-A6C34878D82A}">
                    <a16:rowId xmlns:a16="http://schemas.microsoft.com/office/drawing/2014/main" val="10008"/>
                  </a:ext>
                </a:extLst>
              </a:tr>
              <a:tr h="321282">
                <a:tc gridSpan="2">
                  <a:txBody>
                    <a:bodyPr/>
                    <a:lstStyle/>
                    <a:p>
                      <a:pPr algn="ctr"/>
                      <a:r>
                        <a:rPr lang="fr-FR" sz="1400" dirty="0">
                          <a:solidFill>
                            <a:srgbClr val="000000"/>
                          </a:solidFill>
                          <a:effectLst/>
                        </a:rPr>
                        <a:t>Démographie</a:t>
                      </a:r>
                    </a:p>
                  </a:txBody>
                  <a:tcPr marL="28645" marR="28645" marT="28645" marB="28645" anchor="ctr">
                    <a:lnL>
                      <a:noFill/>
                    </a:lnL>
                    <a:lnR>
                      <a:noFill/>
                    </a:lnR>
                    <a:lnT>
                      <a:noFill/>
                    </a:lnT>
                    <a:lnB>
                      <a:noFill/>
                    </a:lnB>
                    <a:solidFill>
                      <a:srgbClr val="DDFFDD"/>
                    </a:solidFill>
                  </a:tcPr>
                </a:tc>
                <a:tc hMerge="1">
                  <a:txBody>
                    <a:bodyPr/>
                    <a:lstStyle/>
                    <a:p>
                      <a:endParaRPr lang="fr-FR"/>
                    </a:p>
                  </a:txBody>
                  <a:tcPr/>
                </a:tc>
                <a:extLst>
                  <a:ext uri="{0D108BD9-81ED-4DB2-BD59-A6C34878D82A}">
                    <a16:rowId xmlns:a16="http://schemas.microsoft.com/office/drawing/2014/main" val="10009"/>
                  </a:ext>
                </a:extLst>
              </a:tr>
              <a:tr h="613474">
                <a:tc>
                  <a:txBody>
                    <a:bodyPr/>
                    <a:lstStyle/>
                    <a:p>
                      <a:r>
                        <a:rPr lang="fr-FR" sz="1400">
                          <a:hlinkClick r:id="rId20" tooltip="Chiffres de population de la France"/>
                        </a:rPr>
                        <a:t>Population</a:t>
                      </a:r>
                      <a:br>
                        <a:rPr lang="fr-FR" sz="1400">
                          <a:hlinkClick r:id="rId20" tooltip="Chiffres de population de la France"/>
                        </a:rPr>
                      </a:br>
                      <a:r>
                        <a:rPr lang="fr-FR" sz="1400">
                          <a:hlinkClick r:id="rId20" tooltip="Chiffres de population de la France"/>
                        </a:rPr>
                        <a:t>municipale</a:t>
                      </a:r>
                      <a:endParaRPr lang="fr-FR" sz="1400"/>
                    </a:p>
                  </a:txBody>
                  <a:tcPr marL="85936" marR="85936" marT="42968" marB="42968" anchor="ctr">
                    <a:lnL>
                      <a:noFill/>
                    </a:lnL>
                    <a:lnR>
                      <a:noFill/>
                    </a:lnR>
                    <a:lnT>
                      <a:noFill/>
                    </a:lnT>
                    <a:lnB>
                      <a:noFill/>
                    </a:lnB>
                  </a:tcPr>
                </a:tc>
                <a:tc>
                  <a:txBody>
                    <a:bodyPr/>
                    <a:lstStyle/>
                    <a:p>
                      <a:r>
                        <a:rPr lang="fr-FR" sz="1400" dirty="0"/>
                        <a:t>502 hab. (2014)</a:t>
                      </a:r>
                    </a:p>
                  </a:txBody>
                  <a:tcPr marL="85936" marR="85936" marT="42968" marB="42968" anchor="ctr">
                    <a:lnL>
                      <a:noFill/>
                    </a:lnL>
                    <a:lnR>
                      <a:noFill/>
                    </a:lnR>
                    <a:lnT>
                      <a:noFill/>
                    </a:lnT>
                    <a:lnB>
                      <a:noFill/>
                    </a:lnB>
                  </a:tcPr>
                </a:tc>
                <a:extLst>
                  <a:ext uri="{0D108BD9-81ED-4DB2-BD59-A6C34878D82A}">
                    <a16:rowId xmlns:a16="http://schemas.microsoft.com/office/drawing/2014/main" val="10010"/>
                  </a:ext>
                </a:extLst>
              </a:tr>
            </a:tbl>
          </a:graphicData>
        </a:graphic>
      </p:graphicFrame>
      <p:pic>
        <p:nvPicPr>
          <p:cNvPr id="2051" name="Picture 3" descr="Drapeau de la France"/>
          <p:cNvPicPr>
            <a:picLocks noChangeAspect="1" noChangeArrowheads="1"/>
          </p:cNvPicPr>
          <p:nvPr/>
        </p:nvPicPr>
        <p:blipFill>
          <a:blip r:embed="rId21">
            <a:extLst>
              <a:ext uri="{28A0092B-C50C-407E-A947-70E740481C1C}">
                <a14:useLocalDpi xmlns:a14="http://schemas.microsoft.com/office/drawing/2010/main"/>
              </a:ext>
            </a:extLst>
          </a:blip>
          <a:srcRect/>
          <a:stretch>
            <a:fillRect/>
          </a:stretch>
        </p:blipFill>
        <p:spPr bwMode="auto">
          <a:xfrm>
            <a:off x="4355976" y="332656"/>
            <a:ext cx="190500" cy="123825"/>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804147" y="209902"/>
            <a:ext cx="816249" cy="369332"/>
          </a:xfrm>
          <a:prstGeom prst="rect">
            <a:avLst/>
          </a:prstGeom>
        </p:spPr>
        <p:txBody>
          <a:bodyPr wrap="none">
            <a:spAutoFit/>
          </a:bodyPr>
          <a:lstStyle/>
          <a:p>
            <a:r>
              <a:rPr lang="fr-FR" dirty="0" err="1" smtClean="0"/>
              <a:t>Lussan</a:t>
            </a:r>
            <a:endParaRPr lang="fr-FR" dirty="0"/>
          </a:p>
        </p:txBody>
      </p:sp>
      <p:pic>
        <p:nvPicPr>
          <p:cNvPr id="2055" name="Picture 7" descr="Résultat de recherche d'images pour &quot;lussan gard&quot;"/>
          <p:cNvPicPr>
            <a:picLocks noChangeAspect="1" noChangeArrowheads="1"/>
          </p:cNvPicPr>
          <p:nvPr/>
        </p:nvPicPr>
        <p:blipFill>
          <a:blip r:embed="rId22">
            <a:extLst>
              <a:ext uri="{28A0092B-C50C-407E-A947-70E740481C1C}">
                <a14:useLocalDpi xmlns:a14="http://schemas.microsoft.com/office/drawing/2010/main"/>
              </a:ext>
            </a:extLst>
          </a:blip>
          <a:srcRect/>
          <a:stretch>
            <a:fillRect/>
          </a:stretch>
        </p:blipFill>
        <p:spPr bwMode="auto">
          <a:xfrm>
            <a:off x="5364088" y="3284984"/>
            <a:ext cx="3384376" cy="2160240"/>
          </a:xfrm>
          <a:prstGeom prst="rect">
            <a:avLst/>
          </a:prstGeom>
          <a:noFill/>
          <a:extLst>
            <a:ext uri="{909E8E84-426E-40DD-AFC4-6F175D3DCCD1}">
              <a14:hiddenFill xmlns:a14="http://schemas.microsoft.com/office/drawing/2010/main">
                <a:solidFill>
                  <a:srgbClr val="FFFFFF"/>
                </a:solidFill>
              </a14:hiddenFill>
            </a:ext>
          </a:extLst>
        </p:spPr>
      </p:pic>
      <p:pic>
        <p:nvPicPr>
          <p:cNvPr id="2057" name="Picture 9" descr="Résultat de recherche d'images pour &quot;lussan gard&quot;"/>
          <p:cNvPicPr>
            <a:picLocks noChangeAspect="1" noChangeArrowheads="1"/>
          </p:cNvPicPr>
          <p:nvPr/>
        </p:nvPicPr>
        <p:blipFill>
          <a:blip r:embed="rId23">
            <a:extLst>
              <a:ext uri="{28A0092B-C50C-407E-A947-70E740481C1C}">
                <a14:useLocalDpi xmlns:a14="http://schemas.microsoft.com/office/drawing/2010/main"/>
              </a:ext>
            </a:extLst>
          </a:blip>
          <a:srcRect/>
          <a:stretch>
            <a:fillRect/>
          </a:stretch>
        </p:blipFill>
        <p:spPr bwMode="auto">
          <a:xfrm>
            <a:off x="5364088" y="394568"/>
            <a:ext cx="3384375" cy="2602384"/>
          </a:xfrm>
          <a:prstGeom prst="rect">
            <a:avLst/>
          </a:prstGeom>
          <a:noFill/>
          <a:extLst>
            <a:ext uri="{909E8E84-426E-40DD-AFC4-6F175D3DCCD1}">
              <a14:hiddenFill xmlns:a14="http://schemas.microsoft.com/office/drawing/2010/main">
                <a:solidFill>
                  <a:srgbClr val="FFFFFF"/>
                </a:solidFill>
              </a14:hiddenFill>
            </a:ext>
          </a:extLst>
        </p:spPr>
      </p:pic>
      <p:pic>
        <p:nvPicPr>
          <p:cNvPr id="2059" name="Picture 11" descr="https://image.jimcdn.com/app/cms/image/transf/dimension=1030x10000:format=jpg/path/sd1cf77b6ad130140/image/ie42b33fce471e1fd/version/1475062132/image.jpg"/>
          <p:cNvPicPr>
            <a:picLocks noChangeAspect="1" noChangeArrowheads="1"/>
          </p:cNvPicPr>
          <p:nvPr/>
        </p:nvPicPr>
        <p:blipFill>
          <a:blip r:embed="rId24" cstate="email">
            <a:extLst>
              <a:ext uri="{28A0092B-C50C-407E-A947-70E740481C1C}">
                <a14:useLocalDpi xmlns:a14="http://schemas.microsoft.com/office/drawing/2010/main"/>
              </a:ext>
            </a:extLst>
          </a:blip>
          <a:srcRect/>
          <a:stretch>
            <a:fillRect/>
          </a:stretch>
        </p:blipFill>
        <p:spPr bwMode="auto">
          <a:xfrm>
            <a:off x="31450" y="5591900"/>
            <a:ext cx="9112550" cy="1266826"/>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31450" y="2407821"/>
            <a:ext cx="2164286" cy="3046988"/>
          </a:xfrm>
          <a:prstGeom prst="rect">
            <a:avLst/>
          </a:prstGeom>
        </p:spPr>
        <p:txBody>
          <a:bodyPr wrap="square">
            <a:spAutoFit/>
          </a:bodyPr>
          <a:lstStyle/>
          <a:p>
            <a:r>
              <a:rPr lang="fr-FR" sz="1600" dirty="0" err="1" smtClean="0"/>
              <a:t>Lussan</a:t>
            </a:r>
            <a:r>
              <a:rPr lang="fr-FR" sz="1600" dirty="0" smtClean="0"/>
              <a:t> ,</a:t>
            </a:r>
          </a:p>
          <a:p>
            <a:r>
              <a:rPr lang="fr-FR" sz="1600" dirty="0" smtClean="0"/>
              <a:t>est une commune française située dans le département du Gard, en région Occitanie. Perché sur un piton rocheux dominant la garrigue, le village a été ajouté à la liste des Plus beaux villages de France le 24 septembre 2016</a:t>
            </a:r>
            <a:endParaRPr lang="fr-FR" sz="1600" dirty="0"/>
          </a:p>
        </p:txBody>
      </p:sp>
    </p:spTree>
    <p:extLst>
      <p:ext uri="{BB962C8B-B14F-4D97-AF65-F5344CB8AC3E}">
        <p14:creationId xmlns:p14="http://schemas.microsoft.com/office/powerpoint/2010/main" val="203969603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BEBA8EAE-BF5A-486C-A8C5-ECC9F3942E4B}">
                <a14:imgProps xmlns:a14="http://schemas.microsoft.com/office/drawing/2010/main">
                  <a14:imgLayer r:embed="rId3">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653086951"/>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3" name="Rectangle 2"/>
          <p:cNvSpPr/>
          <p:nvPr/>
        </p:nvSpPr>
        <p:spPr>
          <a:xfrm>
            <a:off x="971600" y="404664"/>
            <a:ext cx="4572000" cy="1477328"/>
          </a:xfrm>
          <a:prstGeom prst="rect">
            <a:avLst/>
          </a:prstGeom>
        </p:spPr>
        <p:txBody>
          <a:bodyPr>
            <a:spAutoFit/>
          </a:bodyPr>
          <a:lstStyle/>
          <a:p>
            <a:r>
              <a:rPr lang="fr-FR" dirty="0"/>
              <a:t>Comme en témoigne son château du XVe siècle, qui abrite l'actuelle mairie, les vestiges de ses remparts, ses ruelles étroites aux maisons resserrées ainsi qu'un second château en contrebas (XVIe siècle). </a:t>
            </a:r>
          </a:p>
        </p:txBody>
      </p:sp>
    </p:spTree>
    <p:extLst>
      <p:ext uri="{BB962C8B-B14F-4D97-AF65-F5344CB8AC3E}">
        <p14:creationId xmlns:p14="http://schemas.microsoft.com/office/powerpoint/2010/main" val="2209055940"/>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233364784"/>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430539801"/>
      </p:ext>
    </p:extLst>
  </p:cSld>
  <p:clrMapOvr>
    <a:masterClrMapping/>
  </p:clrMapOvr>
  <mc:AlternateContent xmlns:mc="http://schemas.openxmlformats.org/markup-compatibility/2006" xmlns:p14="http://schemas.microsoft.com/office/powerpoint/2010/main">
    <mc:Choice Requires="p14">
      <p:transition spd="slow" p14:dur="2000" advTm="5000">
        <p:sndAc>
          <p:stSnd>
            <p:snd r:embed="rId2" name="André Rieu - And The Waltz Goes On With Sir Anthony Hopkins.wav"/>
          </p:stSnd>
        </p:sndAc>
      </p:transition>
    </mc:Choice>
    <mc:Fallback xmlns="">
      <p:transition spd="slow" advTm="5000">
        <p:sndAc>
          <p:stSnd>
            <p:snd r:embed="rId4" name="André Rieu - And The Waltz Goes On With Sir Anthony Hopkins.wav"/>
          </p:stSnd>
        </p:sndAc>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329390008"/>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00500" y="-20418"/>
            <a:ext cx="5143500" cy="6858000"/>
          </a:xfrm>
          <a:prstGeom prst="rect">
            <a:avLst/>
          </a:prstGeom>
        </p:spPr>
      </p:pic>
      <p:sp>
        <p:nvSpPr>
          <p:cNvPr id="3" name="Rectangle 2"/>
          <p:cNvSpPr/>
          <p:nvPr/>
        </p:nvSpPr>
        <p:spPr>
          <a:xfrm>
            <a:off x="0" y="2060848"/>
            <a:ext cx="4000500" cy="2862322"/>
          </a:xfrm>
          <a:prstGeom prst="rect">
            <a:avLst/>
          </a:prstGeom>
        </p:spPr>
        <p:txBody>
          <a:bodyPr wrap="square">
            <a:spAutoFit/>
          </a:bodyPr>
          <a:lstStyle/>
          <a:p>
            <a:r>
              <a:rPr lang="fr-FR" dirty="0" smtClean="0"/>
              <a:t>Une seule route monte au village protégé par un château médiéval du 15ème siècle au profil altier, il héberge aujourd'hui Hôtel de ville. Un château plus ancien se tenait à une centaine de mètres au nord du village, </a:t>
            </a:r>
            <a:r>
              <a:rPr lang="fr-FR" dirty="0" err="1" smtClean="0"/>
              <a:t>dont-il</a:t>
            </a:r>
            <a:r>
              <a:rPr lang="fr-FR" dirty="0" smtClean="0"/>
              <a:t> ne reste que quelques pans de murs et un puits solitaire. Le nom de </a:t>
            </a:r>
            <a:r>
              <a:rPr lang="fr-FR" b="1" dirty="0" err="1" smtClean="0"/>
              <a:t>Lussan</a:t>
            </a:r>
            <a:r>
              <a:rPr lang="fr-FR" dirty="0" smtClean="0"/>
              <a:t> vient du nom gallo-romain de Lucius, un ancien propriétaire du village. </a:t>
            </a:r>
            <a:endParaRPr lang="fr-FR" dirty="0"/>
          </a:p>
        </p:txBody>
      </p:sp>
    </p:spTree>
    <p:extLst>
      <p:ext uri="{BB962C8B-B14F-4D97-AF65-F5344CB8AC3E}">
        <p14:creationId xmlns:p14="http://schemas.microsoft.com/office/powerpoint/2010/main" val="747218868"/>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908298901"/>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716016" y="0"/>
            <a:ext cx="4427984" cy="6858000"/>
          </a:xfrm>
          <a:prstGeom prst="rect">
            <a:avLst/>
          </a:prstGeom>
        </p:spPr>
      </p:pic>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4572000" cy="6858000"/>
          </a:xfrm>
          <a:prstGeom prst="rect">
            <a:avLst/>
          </a:prstGeom>
        </p:spPr>
      </p:pic>
    </p:spTree>
    <p:extLst>
      <p:ext uri="{BB962C8B-B14F-4D97-AF65-F5344CB8AC3E}">
        <p14:creationId xmlns:p14="http://schemas.microsoft.com/office/powerpoint/2010/main" val="242901277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795506892"/>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72000" y="0"/>
            <a:ext cx="4572000" cy="6858000"/>
          </a:xfrm>
          <a:prstGeom prst="rect">
            <a:avLst/>
          </a:prstGeom>
        </p:spPr>
      </p:pic>
      <p:pic>
        <p:nvPicPr>
          <p:cNvPr id="3074" name="Picture 2" descr="Lussan"/>
          <p:cNvPicPr>
            <a:picLocks noChangeAspect="1" noChangeArrowheads="1"/>
          </p:cNvPicPr>
          <p:nvPr/>
        </p:nvPicPr>
        <p:blipFill rotWithShape="1">
          <a:blip r:embed="rId3">
            <a:extLst>
              <a:ext uri="{BEBA8EAE-BF5A-486C-A8C5-ECC9F3942E4B}">
                <a14:imgProps xmlns:a14="http://schemas.microsoft.com/office/drawing/2010/main">
                  <a14:imgLayer r:embed="rId4">
                    <a14:imgEffect>
                      <a14:sharpenSoften amount="25000"/>
                    </a14:imgEffect>
                    <a14:imgEffect>
                      <a14:brightnessContrast bright="20000" contrast="-20000"/>
                    </a14:imgEffect>
                  </a14:imgLayer>
                </a14:imgProps>
              </a:ext>
              <a:ext uri="{28A0092B-C50C-407E-A947-70E740481C1C}">
                <a14:useLocalDpi xmlns:a14="http://schemas.microsoft.com/office/drawing/2010/main"/>
              </a:ext>
            </a:extLst>
          </a:blip>
          <a:srcRect b="3800"/>
          <a:stretch/>
        </p:blipFill>
        <p:spPr bwMode="auto">
          <a:xfrm>
            <a:off x="0" y="0"/>
            <a:ext cx="4499992"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7221458"/>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238073416"/>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sharpenSoften amount="25000"/>
                    </a14:imgEffect>
                    <a14:imgEffect>
                      <a14:colorTemperature colorTemp="72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785829283"/>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extLst>
              <a:ext uri="{BEBA8EAE-BF5A-486C-A8C5-ECC9F3942E4B}">
                <a14:imgProps xmlns:a14="http://schemas.microsoft.com/office/drawing/2010/main">
                  <a14:imgLayer r:embed="rId3">
                    <a14:imgEffect>
                      <a14:sharpenSoften amount="25000"/>
                    </a14:imgEffect>
                    <a14:imgEffect>
                      <a14:brightnessContrast bright="200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546653570"/>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5936" y="3978000"/>
            <a:ext cx="2812725" cy="2880000"/>
          </a:xfrm>
          <a:prstGeom prst="roundRect">
            <a:avLst/>
          </a:prstGeom>
        </p:spPr>
      </p:pic>
    </p:spTree>
    <p:extLst>
      <p:ext uri="{BB962C8B-B14F-4D97-AF65-F5344CB8AC3E}">
        <p14:creationId xmlns:p14="http://schemas.microsoft.com/office/powerpoint/2010/main" val="2800850561"/>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43576498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colorTemperature colorTemp="7200"/>
                    </a14:imgEffect>
                    <a14:imgEffect>
                      <a14:brightnessContrast bright="200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pic>
        <p:nvPicPr>
          <p:cNvPr id="4" name="Image 3"/>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107504" y="4869160"/>
            <a:ext cx="3069477" cy="1872000"/>
          </a:xfrm>
          <a:prstGeom prst="roundRect">
            <a:avLst/>
          </a:prstGeom>
        </p:spPr>
      </p:pic>
    </p:spTree>
    <p:extLst>
      <p:ext uri="{BB962C8B-B14F-4D97-AF65-F5344CB8AC3E}">
        <p14:creationId xmlns:p14="http://schemas.microsoft.com/office/powerpoint/2010/main" val="3641644295"/>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sharpenSoften amount="25000"/>
                    </a14:imgEffect>
                    <a14:imgEffect>
                      <a14:brightnessContrast bright="200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406457102"/>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sharpenSoften amount="25000"/>
                    </a14:imgEffect>
                    <a14:imgEffect>
                      <a14:colorTemperature colorTemp="72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7144790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brightnessContrast bright="20000" contrast="-200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5508107" y="4986000"/>
            <a:ext cx="2597552" cy="1836000"/>
          </a:xfrm>
          <a:prstGeom prst="flowChartAlternateProcess">
            <a:avLst/>
          </a:prstGeom>
        </p:spPr>
      </p:pic>
    </p:spTree>
    <p:extLst>
      <p:ext uri="{BB962C8B-B14F-4D97-AF65-F5344CB8AC3E}">
        <p14:creationId xmlns:p14="http://schemas.microsoft.com/office/powerpoint/2010/main" val="3476919905"/>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brightnessContrast bright="20000" contrast="-200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024431456"/>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806452848"/>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788024" y="0"/>
            <a:ext cx="4355976" cy="6858000"/>
          </a:xfrm>
          <a:prstGeom prst="rect">
            <a:avLst/>
          </a:prstGeom>
        </p:spPr>
      </p:pic>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4644008" cy="6858000"/>
          </a:xfrm>
          <a:prstGeom prst="rect">
            <a:avLst/>
          </a:prstGeom>
        </p:spPr>
      </p:pic>
    </p:spTree>
    <p:extLst>
      <p:ext uri="{BB962C8B-B14F-4D97-AF65-F5344CB8AC3E}">
        <p14:creationId xmlns:p14="http://schemas.microsoft.com/office/powerpoint/2010/main" val="3273984661"/>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09124251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929989813"/>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424909835"/>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3" name="Rectangle 2"/>
          <p:cNvSpPr/>
          <p:nvPr/>
        </p:nvSpPr>
        <p:spPr>
          <a:xfrm>
            <a:off x="1835696" y="1340768"/>
            <a:ext cx="4572000" cy="1477328"/>
          </a:xfrm>
          <a:prstGeom prst="rect">
            <a:avLst/>
          </a:prstGeom>
        </p:spPr>
        <p:txBody>
          <a:bodyPr>
            <a:spAutoFit/>
          </a:bodyPr>
          <a:lstStyle/>
          <a:p>
            <a:r>
              <a:rPr lang="fr-FR" b="1" dirty="0" err="1" smtClean="0"/>
              <a:t>Lussan</a:t>
            </a:r>
            <a:r>
              <a:rPr lang="fr-FR" dirty="0" smtClean="0"/>
              <a:t> est un village protestant, ses habitants ont souffert des guerres de camisards après la révocation de l'Edit de Nantes en 1685. Le temple protestant fut détruit</a:t>
            </a:r>
            <a:endParaRPr lang="fr-FR" dirty="0"/>
          </a:p>
        </p:txBody>
      </p:sp>
    </p:spTree>
    <p:extLst>
      <p:ext uri="{BB962C8B-B14F-4D97-AF65-F5344CB8AC3E}">
        <p14:creationId xmlns:p14="http://schemas.microsoft.com/office/powerpoint/2010/main" val="2316040962"/>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brightnessContrast bright="20000" contrast="-200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pic>
        <p:nvPicPr>
          <p:cNvPr id="4" name="Image 3"/>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2697" y="4377344"/>
            <a:ext cx="2773799" cy="2484000"/>
          </a:xfrm>
          <a:prstGeom prst="roundRect">
            <a:avLst/>
          </a:prstGeom>
        </p:spPr>
      </p:pic>
    </p:spTree>
    <p:extLst>
      <p:ext uri="{BB962C8B-B14F-4D97-AF65-F5344CB8AC3E}">
        <p14:creationId xmlns:p14="http://schemas.microsoft.com/office/powerpoint/2010/main" val="1082787160"/>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sharpenSoften amount="25000"/>
                    </a14:imgEffect>
                    <a14:imgEffect>
                      <a14:colorTemperature colorTemp="72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253005606"/>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904209974"/>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00500" y="0"/>
            <a:ext cx="5143500" cy="6858000"/>
          </a:xfrm>
          <a:prstGeom prst="rect">
            <a:avLst/>
          </a:prstGeom>
        </p:spPr>
      </p:pic>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0" y="1628800"/>
            <a:ext cx="3939478" cy="2700000"/>
          </a:xfrm>
          <a:prstGeom prst="flowChartAlternateProcess">
            <a:avLst/>
          </a:prstGeom>
        </p:spPr>
      </p:pic>
    </p:spTree>
    <p:extLst>
      <p:ext uri="{BB962C8B-B14F-4D97-AF65-F5344CB8AC3E}">
        <p14:creationId xmlns:p14="http://schemas.microsoft.com/office/powerpoint/2010/main" val="415884428"/>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colorTemperature colorTemp="72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19157282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ZoneTexte 2"/>
          <p:cNvSpPr txBox="1"/>
          <p:nvPr/>
        </p:nvSpPr>
        <p:spPr>
          <a:xfrm>
            <a:off x="5508104" y="5949280"/>
            <a:ext cx="2880320" cy="369332"/>
          </a:xfrm>
          <a:prstGeom prst="rect">
            <a:avLst/>
          </a:prstGeom>
          <a:noFill/>
        </p:spPr>
        <p:txBody>
          <a:bodyPr wrap="square" rtlCol="0">
            <a:spAutoFit/>
          </a:bodyPr>
          <a:lstStyle/>
          <a:p>
            <a:r>
              <a:rPr lang="fr-FR" b="1" dirty="0" smtClean="0"/>
              <a:t>Citerne </a:t>
            </a:r>
            <a:endParaRPr lang="fr-FR" b="1" dirty="0"/>
          </a:p>
        </p:txBody>
      </p:sp>
      <p:sp>
        <p:nvSpPr>
          <p:cNvPr id="4" name="Légende encadrée 1 3"/>
          <p:cNvSpPr/>
          <p:nvPr/>
        </p:nvSpPr>
        <p:spPr>
          <a:xfrm>
            <a:off x="1115616" y="188640"/>
            <a:ext cx="2160240" cy="432048"/>
          </a:xfrm>
          <a:prstGeom prst="borderCallout1">
            <a:avLst>
              <a:gd name="adj1" fmla="val 104919"/>
              <a:gd name="adj2" fmla="val 100512"/>
              <a:gd name="adj3" fmla="val 168434"/>
              <a:gd name="adj4" fmla="val 15335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t>Pompe a balancier</a:t>
            </a:r>
            <a:endParaRPr lang="fr-FR" dirty="0"/>
          </a:p>
        </p:txBody>
      </p:sp>
    </p:spTree>
    <p:extLst>
      <p:ext uri="{BB962C8B-B14F-4D97-AF65-F5344CB8AC3E}">
        <p14:creationId xmlns:p14="http://schemas.microsoft.com/office/powerpoint/2010/main" val="2993053186"/>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3" name="ZoneTexte 2"/>
          <p:cNvSpPr txBox="1"/>
          <p:nvPr/>
        </p:nvSpPr>
        <p:spPr>
          <a:xfrm>
            <a:off x="4067944" y="6309320"/>
            <a:ext cx="2952328" cy="369332"/>
          </a:xfrm>
          <a:prstGeom prst="rect">
            <a:avLst/>
          </a:prstGeom>
          <a:noFill/>
        </p:spPr>
        <p:txBody>
          <a:bodyPr wrap="square" rtlCol="0">
            <a:spAutoFit/>
          </a:bodyPr>
          <a:lstStyle/>
          <a:p>
            <a:r>
              <a:rPr lang="fr-FR" dirty="0" smtClean="0"/>
              <a:t>Réservoir d’eau</a:t>
            </a:r>
            <a:endParaRPr lang="fr-FR" dirty="0"/>
          </a:p>
        </p:txBody>
      </p:sp>
    </p:spTree>
    <p:extLst>
      <p:ext uri="{BB962C8B-B14F-4D97-AF65-F5344CB8AC3E}">
        <p14:creationId xmlns:p14="http://schemas.microsoft.com/office/powerpoint/2010/main" val="2452534443"/>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593241437"/>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duotone>
              <a:prstClr val="black"/>
              <a:srgbClr val="D9C3A5">
                <a:tint val="50000"/>
                <a:satMod val="180000"/>
              </a:srgbClr>
            </a:duotone>
            <a:extLst>
              <a:ext uri="{28A0092B-C50C-407E-A947-70E740481C1C}">
                <a14:useLocalDpi xmlns:a14="http://schemas.microsoft.com/office/drawing/2010/main"/>
              </a:ext>
            </a:extLst>
          </a:blip>
          <a:stretch>
            <a:fillRect/>
          </a:stretch>
        </p:blipFill>
        <p:spPr>
          <a:xfrm flipH="1">
            <a:off x="0" y="5190"/>
            <a:ext cx="9129142" cy="6847620"/>
          </a:xfrm>
          <a:prstGeom prst="rect">
            <a:avLst/>
          </a:prstGeom>
          <a:ln/>
        </p:spPr>
        <p:style>
          <a:lnRef idx="1">
            <a:schemeClr val="accent1"/>
          </a:lnRef>
          <a:fillRef idx="2">
            <a:schemeClr val="accent1"/>
          </a:fillRef>
          <a:effectRef idx="1">
            <a:schemeClr val="accent1"/>
          </a:effectRef>
          <a:fontRef idx="minor">
            <a:schemeClr val="dk1"/>
          </a:fontRef>
        </p:style>
      </p:pic>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732240" y="4941168"/>
            <a:ext cx="1298448" cy="1444752"/>
          </a:xfrm>
          <a:prstGeom prst="rect">
            <a:avLst/>
          </a:prstGeom>
        </p:spPr>
      </p:pic>
      <p:sp>
        <p:nvSpPr>
          <p:cNvPr id="4" name="Rectangle 3"/>
          <p:cNvSpPr/>
          <p:nvPr/>
        </p:nvSpPr>
        <p:spPr>
          <a:xfrm>
            <a:off x="323528" y="404664"/>
            <a:ext cx="4341253" cy="923330"/>
          </a:xfrm>
          <a:prstGeom prst="rect">
            <a:avLst/>
          </a:prstGeom>
          <a:noFill/>
        </p:spPr>
        <p:txBody>
          <a:bodyPr wrap="non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fr-FR" sz="5400" b="1" cap="none" spc="0"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A BIENTÔT…!!!</a:t>
            </a:r>
            <a:endParaRPr lang="fr-FR" sz="5400" b="1" cap="none" spc="0"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sp>
        <p:nvSpPr>
          <p:cNvPr id="5" name="ZoneTexte 4"/>
          <p:cNvSpPr txBox="1"/>
          <p:nvPr/>
        </p:nvSpPr>
        <p:spPr>
          <a:xfrm>
            <a:off x="539552" y="2924944"/>
            <a:ext cx="5040560" cy="369332"/>
          </a:xfrm>
          <a:prstGeom prst="rect">
            <a:avLst/>
          </a:prstGeom>
          <a:noFill/>
        </p:spPr>
        <p:txBody>
          <a:bodyPr wrap="square" rtlCol="0">
            <a:spAutoFit/>
          </a:bodyPr>
          <a:lstStyle/>
          <a:p>
            <a:r>
              <a:rPr lang="fr-FR" dirty="0" smtClean="0"/>
              <a:t>Commentaires du NET, où local: photos perso</a:t>
            </a:r>
            <a:endParaRPr lang="fr-FR" dirty="0"/>
          </a:p>
        </p:txBody>
      </p:sp>
      <p:sp>
        <p:nvSpPr>
          <p:cNvPr id="6" name="ZoneTexte 5"/>
          <p:cNvSpPr txBox="1"/>
          <p:nvPr/>
        </p:nvSpPr>
        <p:spPr>
          <a:xfrm>
            <a:off x="755576" y="5445224"/>
            <a:ext cx="4032448" cy="369332"/>
          </a:xfrm>
          <a:prstGeom prst="rect">
            <a:avLst/>
          </a:prstGeom>
          <a:noFill/>
        </p:spPr>
        <p:txBody>
          <a:bodyPr wrap="square" rtlCol="0">
            <a:spAutoFit/>
          </a:bodyPr>
          <a:lstStyle/>
          <a:p>
            <a:r>
              <a:rPr lang="fr-FR" dirty="0" smtClean="0"/>
              <a:t>Fait le :16 Mars 2019</a:t>
            </a:r>
            <a:endParaRPr lang="fr-FR" dirty="0"/>
          </a:p>
        </p:txBody>
      </p:sp>
    </p:spTree>
    <p:extLst>
      <p:ext uri="{BB962C8B-B14F-4D97-AF65-F5344CB8AC3E}">
        <p14:creationId xmlns:p14="http://schemas.microsoft.com/office/powerpoint/2010/main" val="3591316933"/>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Promenade">
  <a:themeElements>
    <a:clrScheme name="Promenade">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Promenade">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romenade">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134</TotalTime>
  <Words>250</Words>
  <Application>Microsoft Office PowerPoint</Application>
  <PresentationFormat>Affichage à l'écran (4:3)</PresentationFormat>
  <Paragraphs>34</Paragraphs>
  <Slides>37</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37</vt:i4>
      </vt:variant>
    </vt:vector>
  </HeadingPairs>
  <TitlesOfParts>
    <vt:vector size="42" baseType="lpstr">
      <vt:lpstr>Franklin Gothic Book</vt:lpstr>
      <vt:lpstr>Franklin Gothic Medium</vt:lpstr>
      <vt:lpstr>Monotype Corsiva</vt:lpstr>
      <vt:lpstr>Wingdings 2</vt:lpstr>
      <vt:lpstr>Promenade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OMEGA</dc:creator>
  <cp:lastModifiedBy>Admin</cp:lastModifiedBy>
  <cp:revision>15</cp:revision>
  <dcterms:created xsi:type="dcterms:W3CDTF">2017-03-16T09:40:45Z</dcterms:created>
  <dcterms:modified xsi:type="dcterms:W3CDTF">2024-12-12T15:11:49Z</dcterms:modified>
</cp:coreProperties>
</file>