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273" r:id="rId3"/>
    <p:sldId id="286" r:id="rId4"/>
    <p:sldId id="283" r:id="rId5"/>
    <p:sldId id="282" r:id="rId6"/>
    <p:sldId id="281" r:id="rId7"/>
    <p:sldId id="277" r:id="rId8"/>
    <p:sldId id="278" r:id="rId9"/>
    <p:sldId id="280" r:id="rId10"/>
    <p:sldId id="279" r:id="rId11"/>
    <p:sldId id="276" r:id="rId12"/>
    <p:sldId id="275" r:id="rId13"/>
    <p:sldId id="274" r:id="rId14"/>
    <p:sldId id="272" r:id="rId15"/>
    <p:sldId id="271" r:id="rId16"/>
    <p:sldId id="270" r:id="rId17"/>
    <p:sldId id="269" r:id="rId18"/>
    <p:sldId id="268" r:id="rId19"/>
    <p:sldId id="267" r:id="rId20"/>
    <p:sldId id="266" r:id="rId21"/>
    <p:sldId id="265" r:id="rId22"/>
    <p:sldId id="264" r:id="rId23"/>
    <p:sldId id="263" r:id="rId24"/>
    <p:sldId id="262" r:id="rId25"/>
    <p:sldId id="261" r:id="rId26"/>
    <p:sldId id="260" r:id="rId27"/>
    <p:sldId id="258" r:id="rId28"/>
    <p:sldId id="257" r:id="rId29"/>
    <p:sldId id="284" r:id="rId30"/>
    <p:sldId id="285" r:id="rId31"/>
    <p:sldId id="287"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116" autoAdjust="0"/>
    <p:restoredTop sz="94660"/>
  </p:normalViewPr>
  <p:slideViewPr>
    <p:cSldViewPr snapToGrid="0">
      <p:cViewPr varScale="1">
        <p:scale>
          <a:sx n="85" d="100"/>
          <a:sy n="85" d="100"/>
        </p:scale>
        <p:origin x="9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34B21D-CB5B-6374-9668-43A45DDADDE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5A0DADF-2B8D-9E7E-C837-AE9DBDC9E6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30C384C-8A75-60F8-B7CF-EBAF7734EAC3}"/>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5" name="Espace réservé du pied de page 4">
            <a:extLst>
              <a:ext uri="{FF2B5EF4-FFF2-40B4-BE49-F238E27FC236}">
                <a16:creationId xmlns:a16="http://schemas.microsoft.com/office/drawing/2014/main" id="{297D8439-A488-74EA-AD18-E7B85AD09F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AB95C4-7002-A48C-A039-B16F275EEEA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7042125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D0F0E4-4B09-5A40-F2CE-96A25160775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4137FB9-90F4-D160-60E1-45E514EE4C3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FA5EBD-6146-E7D5-D4A4-D890CC0C00C9}"/>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5" name="Espace réservé du pied de page 4">
            <a:extLst>
              <a:ext uri="{FF2B5EF4-FFF2-40B4-BE49-F238E27FC236}">
                <a16:creationId xmlns:a16="http://schemas.microsoft.com/office/drawing/2014/main" id="{7D4317AB-ADB4-4727-917A-D4A0061D88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C3C0E2-C996-3BB1-6307-EEDF8CB1972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1590949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85EC1D-682F-1C29-8029-C9D2A6F13C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FCDFEE0-7EDF-908D-9B9A-6A2EB404172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D53CFBF-5505-A743-1C64-307BE63533F2}"/>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5" name="Espace réservé du pied de page 4">
            <a:extLst>
              <a:ext uri="{FF2B5EF4-FFF2-40B4-BE49-F238E27FC236}">
                <a16:creationId xmlns:a16="http://schemas.microsoft.com/office/drawing/2014/main" id="{2F705701-ED8E-EE53-3699-7578C83564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48FC68-6DF7-C1A1-346F-27B9040C20B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0240831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0224BB-C540-36EB-0CB1-D9A7E81E42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E3FC136-A26E-B512-5A4C-41A97D039DD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9BE3BC-C495-E8FB-1CC4-9F5975C9306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91D66FB-D79A-BAD4-7564-FBDF07C37356}"/>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6" name="Espace réservé du pied de page 5">
            <a:extLst>
              <a:ext uri="{FF2B5EF4-FFF2-40B4-BE49-F238E27FC236}">
                <a16:creationId xmlns:a16="http://schemas.microsoft.com/office/drawing/2014/main" id="{1AC61004-755A-7C6E-8C08-CC0CC3E781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29BEFB-DA53-3B35-0CBA-09B4C14A8E3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2327573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984324-0BA5-7866-66EF-B8969478BB9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03D4B11-7215-EAEC-BA36-060D42F6AD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316220C-904C-8E32-4916-000D63AAEBD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54AE94B-2E61-0F8D-F017-CCA0B5FD54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DCE611D-41F3-7DBD-9B04-867E1F43EC1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A7FDE66-93DA-81D8-E38F-6D0A73DD8640}"/>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8" name="Espace réservé du pied de page 7">
            <a:extLst>
              <a:ext uri="{FF2B5EF4-FFF2-40B4-BE49-F238E27FC236}">
                <a16:creationId xmlns:a16="http://schemas.microsoft.com/office/drawing/2014/main" id="{47FB8BAE-DB97-5759-90A7-DD324E6B837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635DE81-E431-3A93-F87B-E08DF5BE0364}"/>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64794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A1F330-A073-6274-613F-EBE73C3A676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602B525-251D-DA26-5548-20A913140FAD}"/>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4" name="Espace réservé du pied de page 3">
            <a:extLst>
              <a:ext uri="{FF2B5EF4-FFF2-40B4-BE49-F238E27FC236}">
                <a16:creationId xmlns:a16="http://schemas.microsoft.com/office/drawing/2014/main" id="{05B17A11-E1D9-9AC4-C67C-367C7BA8B8B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BFDB8E-B3BA-4DD6-A39F-857F26B3CDA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6400505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F52D20-8406-4C15-CBEB-F8E04C4E4E56}"/>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3" name="Espace réservé du pied de page 2">
            <a:extLst>
              <a:ext uri="{FF2B5EF4-FFF2-40B4-BE49-F238E27FC236}">
                <a16:creationId xmlns:a16="http://schemas.microsoft.com/office/drawing/2014/main" id="{B18B2DD3-E489-4BA6-B9D5-910777C4116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DE0EBB-638D-299B-00A7-2F1101E6139D}"/>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8130108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60362B-A37D-5C35-5756-F4DA247B73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ADCAA77-AE8E-610E-2CF3-54937DF9D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7ED018F-ECB8-02EB-17F1-FAB93377E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E4D1A7-6AD4-469B-265A-3A719CDBAAE7}"/>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6" name="Espace réservé du pied de page 5">
            <a:extLst>
              <a:ext uri="{FF2B5EF4-FFF2-40B4-BE49-F238E27FC236}">
                <a16:creationId xmlns:a16="http://schemas.microsoft.com/office/drawing/2014/main" id="{4E1252C4-86B6-7483-4CFE-15BFF1E727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8F4A8D4-2871-8DA2-FDEB-8592C11E6F85}"/>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087393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112574-D99F-96CE-02F9-6C22C131F4F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05C9D38-0DD5-1AF2-999C-BE3CDDDA98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0B392E-6AA5-92DE-6227-B87C8BDF7B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BA0B71-89F4-9187-A33F-749A85F80075}"/>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6" name="Espace réservé du pied de page 5">
            <a:extLst>
              <a:ext uri="{FF2B5EF4-FFF2-40B4-BE49-F238E27FC236}">
                <a16:creationId xmlns:a16="http://schemas.microsoft.com/office/drawing/2014/main" id="{B63A32E1-A8A4-9975-DFC0-B9C083E9438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26E802-7D63-8EE3-23F9-6A0ACAF862AC}"/>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5723086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25825C-B4D2-DA2B-ECC1-BE5A133CD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7039885-1565-80A9-FE3A-4F1B83EA872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184FCF-D1E7-B112-2EC8-9D540ADC6B34}"/>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5" name="Espace réservé du pied de page 4">
            <a:extLst>
              <a:ext uri="{FF2B5EF4-FFF2-40B4-BE49-F238E27FC236}">
                <a16:creationId xmlns:a16="http://schemas.microsoft.com/office/drawing/2014/main" id="{2093689E-E1B7-4903-D7DE-ED65563AE1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CBF531-9C75-7C51-0841-19FF7D81341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795418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D29CB8-5CD8-7C31-4B71-EDAF3389537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5BD7C88-90DD-1058-AE36-2A0C16947BB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C41CA1-8325-9F8D-F506-AFC73400FB89}"/>
              </a:ext>
            </a:extLst>
          </p:cNvPr>
          <p:cNvSpPr>
            <a:spLocks noGrp="1"/>
          </p:cNvSpPr>
          <p:nvPr>
            <p:ph type="dt" sz="half" idx="10"/>
          </p:nvPr>
        </p:nvSpPr>
        <p:spPr/>
        <p:txBody>
          <a:bodyPr/>
          <a:lstStyle/>
          <a:p>
            <a:fld id="{E216E7BB-E493-4736-978C-50A3EC29FAEF}" type="datetimeFigureOut">
              <a:rPr lang="fr-FR" smtClean="0"/>
              <a:t>30/11/2024</a:t>
            </a:fld>
            <a:endParaRPr lang="fr-FR"/>
          </a:p>
        </p:txBody>
      </p:sp>
      <p:sp>
        <p:nvSpPr>
          <p:cNvPr id="5" name="Espace réservé du pied de page 4">
            <a:extLst>
              <a:ext uri="{FF2B5EF4-FFF2-40B4-BE49-F238E27FC236}">
                <a16:creationId xmlns:a16="http://schemas.microsoft.com/office/drawing/2014/main" id="{FF408980-EC78-4AD3-3A98-101A4AAD4C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928B46-8FFE-A78D-DB13-A912DB74387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731928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9D0E34F-C5F6-038C-CA00-57138C184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25E10CE-7099-041B-21C3-16C30DE8CB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FFACA7-DDD9-CC56-DAA0-2917CC69B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216E7BB-E493-4736-978C-50A3EC29FAEF}" type="datetimeFigureOut">
              <a:rPr lang="fr-FR" smtClean="0"/>
              <a:t>30/11/2024</a:t>
            </a:fld>
            <a:endParaRPr lang="fr-FR"/>
          </a:p>
        </p:txBody>
      </p:sp>
      <p:sp>
        <p:nvSpPr>
          <p:cNvPr id="5" name="Espace réservé du pied de page 4">
            <a:extLst>
              <a:ext uri="{FF2B5EF4-FFF2-40B4-BE49-F238E27FC236}">
                <a16:creationId xmlns:a16="http://schemas.microsoft.com/office/drawing/2014/main" id="{AE8B11F4-AE42-8ABD-3D9B-5391E2B12B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8BC91E-2A04-B6DD-67E0-0E5C34AD9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295760-7C0A-4F4E-B308-9F1935C05A81}" type="slidenum">
              <a:rPr lang="fr-FR" smtClean="0"/>
              <a:t>‹N°›</a:t>
            </a:fld>
            <a:endParaRPr lang="fr-FR"/>
          </a:p>
        </p:txBody>
      </p:sp>
    </p:spTree>
    <p:extLst>
      <p:ext uri="{BB962C8B-B14F-4D97-AF65-F5344CB8AC3E}">
        <p14:creationId xmlns:p14="http://schemas.microsoft.com/office/powerpoint/2010/main" val="2900290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Noël, texte, fruit, rouge&#10;&#10;Description générée automatiquement">
            <a:extLst>
              <a:ext uri="{FF2B5EF4-FFF2-40B4-BE49-F238E27FC236}">
                <a16:creationId xmlns:a16="http://schemas.microsoft.com/office/drawing/2014/main" id="{58CA7539-BC2F-4E4E-7943-BB114BD28B3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85132" y="1015450"/>
            <a:ext cx="7621736" cy="4827100"/>
          </a:xfrm>
          <a:prstGeom prst="rect">
            <a:avLst/>
          </a:prstGeom>
          <a:ln w="50800">
            <a:solidFill>
              <a:schemeClr val="tx1"/>
            </a:solidFill>
          </a:ln>
        </p:spPr>
      </p:pic>
      <p:sp>
        <p:nvSpPr>
          <p:cNvPr id="6" name="ZoneTexte 5">
            <a:extLst>
              <a:ext uri="{FF2B5EF4-FFF2-40B4-BE49-F238E27FC236}">
                <a16:creationId xmlns:a16="http://schemas.microsoft.com/office/drawing/2014/main" id="{C75D414E-4DB7-950D-BA77-F5F28BC9AF8A}"/>
              </a:ext>
            </a:extLst>
          </p:cNvPr>
          <p:cNvSpPr txBox="1"/>
          <p:nvPr/>
        </p:nvSpPr>
        <p:spPr>
          <a:xfrm>
            <a:off x="5222232" y="5073109"/>
            <a:ext cx="5206180" cy="769441"/>
          </a:xfrm>
          <a:prstGeom prst="rect">
            <a:avLst/>
          </a:prstGeom>
          <a:noFill/>
        </p:spPr>
        <p:txBody>
          <a:bodyPr wrap="square" rtlCol="0">
            <a:spAutoFit/>
          </a:bodyPr>
          <a:lstStyle/>
          <a:p>
            <a:r>
              <a:rPr lang="fr-FR" sz="4400" b="1" dirty="0"/>
              <a:t>Daniel</a:t>
            </a:r>
          </a:p>
        </p:txBody>
      </p:sp>
    </p:spTree>
    <p:extLst>
      <p:ext uri="{BB962C8B-B14F-4D97-AF65-F5344CB8AC3E}">
        <p14:creationId xmlns:p14="http://schemas.microsoft.com/office/powerpoint/2010/main" val="4153917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sndAc>
          <p:stSnd loop="1">
            <p:snd r:embed="rId2" name="Tino Rossi -  Minuit Chrétien.wav"/>
          </p:stSnd>
        </p:sndAc>
      </p:transition>
    </mc:Choice>
    <mc:Fallback xmlns="">
      <p:transition spd="slow" advClick="0" advTm="8000">
        <p:fade/>
        <p:sndAc>
          <p:stSnd loop="1">
            <p:snd r:embed="rId4" name="Tino Rossi -  Minuit Chrétie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529534D-45A1-FDF3-DDC6-85CB8FCA44BC}"/>
            </a:ext>
          </a:extLst>
        </p:cNvPr>
        <p:cNvGrpSpPr/>
        <p:nvPr/>
      </p:nvGrpSpPr>
      <p:grpSpPr>
        <a:xfrm>
          <a:off x="0" y="0"/>
          <a:ext cx="0" cy="0"/>
          <a:chOff x="0" y="0"/>
          <a:chExt cx="0" cy="0"/>
        </a:xfrm>
      </p:grpSpPr>
      <p:pic>
        <p:nvPicPr>
          <p:cNvPr id="3" name="Image 2" descr="Une image contenant plein air, ciel, voiture, bâtiment&#10;&#10;Description générée automatiquement">
            <a:extLst>
              <a:ext uri="{FF2B5EF4-FFF2-40B4-BE49-F238E27FC236}">
                <a16:creationId xmlns:a16="http://schemas.microsoft.com/office/drawing/2014/main" id="{20607893-AD88-B373-21D9-F055FD69DA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8000" y="478160"/>
            <a:ext cx="8856000" cy="5901679"/>
          </a:xfrm>
          <a:prstGeom prst="rect">
            <a:avLst/>
          </a:prstGeom>
          <a:effectLst>
            <a:softEdge rad="317500"/>
          </a:effectLst>
        </p:spPr>
      </p:pic>
      <p:sp>
        <p:nvSpPr>
          <p:cNvPr id="4" name="ZoneTexte 3">
            <a:extLst>
              <a:ext uri="{FF2B5EF4-FFF2-40B4-BE49-F238E27FC236}">
                <a16:creationId xmlns:a16="http://schemas.microsoft.com/office/drawing/2014/main" id="{7FE4A638-296C-F941-8496-09A5D272ACED}"/>
              </a:ext>
            </a:extLst>
          </p:cNvPr>
          <p:cNvSpPr txBox="1"/>
          <p:nvPr/>
        </p:nvSpPr>
        <p:spPr>
          <a:xfrm>
            <a:off x="2662850" y="656748"/>
            <a:ext cx="7487323" cy="461665"/>
          </a:xfrm>
          <a:prstGeom prst="rect">
            <a:avLst/>
          </a:prstGeom>
          <a:noFill/>
        </p:spPr>
        <p:txBody>
          <a:bodyPr wrap="square" rtlCol="0">
            <a:spAutoFit/>
          </a:bodyPr>
          <a:lstStyle/>
          <a:p>
            <a:r>
              <a:rPr lang="fr-FR" sz="2400" b="1" dirty="0">
                <a:solidFill>
                  <a:srgbClr val="FFFF00"/>
                </a:solidFill>
              </a:rPr>
              <a:t>Noël En Autriche  - Belgique – Vienne - Bruxelles</a:t>
            </a:r>
          </a:p>
        </p:txBody>
      </p:sp>
    </p:spTree>
    <p:extLst>
      <p:ext uri="{BB962C8B-B14F-4D97-AF65-F5344CB8AC3E}">
        <p14:creationId xmlns:p14="http://schemas.microsoft.com/office/powerpoint/2010/main" val="4272545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F08A51-7DCC-D1C5-968C-059DFA734E9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3EACEA1-2D6D-4C2B-70B7-EE49F373D9F2}"/>
              </a:ext>
            </a:extLst>
          </p:cNvPr>
          <p:cNvSpPr/>
          <p:nvPr/>
        </p:nvSpPr>
        <p:spPr>
          <a:xfrm>
            <a:off x="0" y="0"/>
            <a:ext cx="12192000" cy="69426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Un marché de Noël est un marché en plein air associé à la célébration de Noël et qui se tient traditionnellement pendant l'Avent. On y trouve tout ce qui touche aux fêtes de Noël et de la Saint-Nicolas.</a:t>
            </a:r>
          </a:p>
          <a:p>
            <a:pPr algn="ctr"/>
            <a:endParaRPr lang="fr-FR" sz="2800" b="1" dirty="0">
              <a:solidFill>
                <a:srgbClr val="FFFF00"/>
              </a:solidFill>
            </a:endParaRPr>
          </a:p>
          <a:p>
            <a:pPr algn="ctr"/>
            <a:r>
              <a:rPr lang="fr-FR" sz="2800" b="1" dirty="0">
                <a:solidFill>
                  <a:srgbClr val="FFFF00"/>
                </a:solidFill>
              </a:rPr>
              <a:t>Historiquement, les marchés de Noël étaient implantés en Europe Centrale et notamment germanique, dans des pays comme l'Autriche, la Suisse et particulièrement l'Allemagne ainsi que dans l'Est de la France : en Alsace, en Lorraine et en Franche-Comté. Plus récemment, ils se sont diffusés dans d'autres villes du monde.</a:t>
            </a:r>
          </a:p>
          <a:p>
            <a:pPr algn="ctr"/>
            <a:endParaRPr lang="fr-FR" sz="2800" b="1" dirty="0">
              <a:solidFill>
                <a:srgbClr val="FFFF00"/>
              </a:solidFill>
            </a:endParaRPr>
          </a:p>
          <a:p>
            <a:pPr algn="ctr"/>
            <a:r>
              <a:rPr lang="fr-FR" sz="2800" b="1" dirty="0">
                <a:solidFill>
                  <a:srgbClr val="FFFF00"/>
                </a:solidFill>
              </a:rPr>
              <a:t>Dans leurs régions d'origine ils représentent un atout économique et une attraction touristique majeure, ainsi en Alsace et notamment à Strasbourg (l'un des plus vieux du monde) les marchés de Noël sont visités par plusieurs millions de touristes chaque année1 ce qui engendre des centaines de millions d'euros de retombées économiques2</a:t>
            </a:r>
          </a:p>
        </p:txBody>
      </p:sp>
    </p:spTree>
    <p:extLst>
      <p:ext uri="{BB962C8B-B14F-4D97-AF65-F5344CB8AC3E}">
        <p14:creationId xmlns:p14="http://schemas.microsoft.com/office/powerpoint/2010/main" val="23441051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65FB524-E780-338A-3189-48BACF7B4F9B}"/>
            </a:ext>
          </a:extLst>
        </p:cNvPr>
        <p:cNvGrpSpPr/>
        <p:nvPr/>
      </p:nvGrpSpPr>
      <p:grpSpPr>
        <a:xfrm>
          <a:off x="0" y="0"/>
          <a:ext cx="0" cy="0"/>
          <a:chOff x="0" y="0"/>
          <a:chExt cx="0" cy="0"/>
        </a:xfrm>
      </p:grpSpPr>
      <p:pic>
        <p:nvPicPr>
          <p:cNvPr id="3" name="Image 2" descr="Une image contenant bâtiment, ciel, plein air, lieu de culte&#10;&#10;Description générée automatiquement">
            <a:extLst>
              <a:ext uri="{FF2B5EF4-FFF2-40B4-BE49-F238E27FC236}">
                <a16:creationId xmlns:a16="http://schemas.microsoft.com/office/drawing/2014/main" id="{B8B93810-464E-B7D0-E6A8-AA06A4B0E9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5896" y="693000"/>
            <a:ext cx="8240207" cy="5472000"/>
          </a:xfrm>
          <a:prstGeom prst="rect">
            <a:avLst/>
          </a:prstGeom>
          <a:effectLst>
            <a:softEdge rad="317500"/>
          </a:effectLst>
        </p:spPr>
      </p:pic>
      <p:sp>
        <p:nvSpPr>
          <p:cNvPr id="4" name="ZoneTexte 3">
            <a:extLst>
              <a:ext uri="{FF2B5EF4-FFF2-40B4-BE49-F238E27FC236}">
                <a16:creationId xmlns:a16="http://schemas.microsoft.com/office/drawing/2014/main" id="{8E09C449-7351-B0B4-1BB9-4E9B747AC18D}"/>
              </a:ext>
            </a:extLst>
          </p:cNvPr>
          <p:cNvSpPr txBox="1"/>
          <p:nvPr/>
        </p:nvSpPr>
        <p:spPr>
          <a:xfrm>
            <a:off x="3636084" y="5934167"/>
            <a:ext cx="7530353" cy="461665"/>
          </a:xfrm>
          <a:prstGeom prst="rect">
            <a:avLst/>
          </a:prstGeom>
          <a:noFill/>
        </p:spPr>
        <p:txBody>
          <a:bodyPr wrap="square" rtlCol="0">
            <a:spAutoFit/>
          </a:bodyPr>
          <a:lstStyle/>
          <a:p>
            <a:r>
              <a:rPr lang="fr-FR" sz="2400" b="1">
                <a:solidFill>
                  <a:schemeClr val="bg1"/>
                </a:solidFill>
              </a:rPr>
              <a:t>Église Saint-Charles-Borromée</a:t>
            </a:r>
            <a:endParaRPr lang="fr-FR" sz="2400" b="1" dirty="0">
              <a:solidFill>
                <a:schemeClr val="bg1"/>
              </a:solidFill>
            </a:endParaRPr>
          </a:p>
        </p:txBody>
      </p:sp>
    </p:spTree>
    <p:extLst>
      <p:ext uri="{BB962C8B-B14F-4D97-AF65-F5344CB8AC3E}">
        <p14:creationId xmlns:p14="http://schemas.microsoft.com/office/powerpoint/2010/main" val="33543230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39B525B0-8FD5-894A-E93C-5CF04E24C59F}"/>
            </a:ext>
          </a:extLst>
        </p:cNvPr>
        <p:cNvGrpSpPr/>
        <p:nvPr/>
      </p:nvGrpSpPr>
      <p:grpSpPr>
        <a:xfrm>
          <a:off x="0" y="0"/>
          <a:ext cx="0" cy="0"/>
          <a:chOff x="0" y="0"/>
          <a:chExt cx="0" cy="0"/>
        </a:xfrm>
      </p:grpSpPr>
      <p:pic>
        <p:nvPicPr>
          <p:cNvPr id="3" name="Image 2" descr="Une image contenant Noël, habits, sapin, personne&#10;&#10;Description générée automatiquement">
            <a:extLst>
              <a:ext uri="{FF2B5EF4-FFF2-40B4-BE49-F238E27FC236}">
                <a16:creationId xmlns:a16="http://schemas.microsoft.com/office/drawing/2014/main" id="{1D994A28-83F0-CE50-D308-E700678C93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8485" y="189000"/>
            <a:ext cx="4320000"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EFE1481-D701-C4DE-CC53-9E73707E49FD}"/>
              </a:ext>
            </a:extLst>
          </p:cNvPr>
          <p:cNvSpPr txBox="1"/>
          <p:nvPr/>
        </p:nvSpPr>
        <p:spPr>
          <a:xfrm>
            <a:off x="6096000" y="5468671"/>
            <a:ext cx="3141233"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Saint Nicolas</a:t>
            </a:r>
          </a:p>
        </p:txBody>
      </p:sp>
    </p:spTree>
    <p:extLst>
      <p:ext uri="{BB962C8B-B14F-4D97-AF65-F5344CB8AC3E}">
        <p14:creationId xmlns:p14="http://schemas.microsoft.com/office/powerpoint/2010/main" val="19313600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E376BBE-FD7B-9FA3-A8CB-86C983917ECC}"/>
            </a:ext>
          </a:extLst>
        </p:cNvPr>
        <p:cNvGrpSpPr/>
        <p:nvPr/>
      </p:nvGrpSpPr>
      <p:grpSpPr>
        <a:xfrm>
          <a:off x="0" y="0"/>
          <a:ext cx="0" cy="0"/>
          <a:chOff x="0" y="0"/>
          <a:chExt cx="0" cy="0"/>
        </a:xfrm>
      </p:grpSpPr>
      <p:pic>
        <p:nvPicPr>
          <p:cNvPr id="3" name="Image 2" descr="Une image contenant bâtiment, plein air, Place centrale, repère&#10;&#10;Description générée automatiquement">
            <a:extLst>
              <a:ext uri="{FF2B5EF4-FFF2-40B4-BE49-F238E27FC236}">
                <a16:creationId xmlns:a16="http://schemas.microsoft.com/office/drawing/2014/main" id="{53F0D709-D1AE-4174-DA46-303CE3866B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4299" y="549000"/>
            <a:ext cx="8643401" cy="5760000"/>
          </a:xfrm>
          <a:prstGeom prst="rect">
            <a:avLst/>
          </a:prstGeom>
          <a:effectLst>
            <a:softEdge rad="317500"/>
          </a:effectLst>
        </p:spPr>
      </p:pic>
      <p:sp>
        <p:nvSpPr>
          <p:cNvPr id="4" name="ZoneTexte 3">
            <a:extLst>
              <a:ext uri="{FF2B5EF4-FFF2-40B4-BE49-F238E27FC236}">
                <a16:creationId xmlns:a16="http://schemas.microsoft.com/office/drawing/2014/main" id="{82786B7F-AE54-0727-F4FE-0BD8E12DDBAE}"/>
              </a:ext>
            </a:extLst>
          </p:cNvPr>
          <p:cNvSpPr txBox="1"/>
          <p:nvPr/>
        </p:nvSpPr>
        <p:spPr>
          <a:xfrm>
            <a:off x="4324573" y="4206241"/>
            <a:ext cx="733671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Château de Schönbrunn</a:t>
            </a:r>
          </a:p>
        </p:txBody>
      </p:sp>
    </p:spTree>
    <p:extLst>
      <p:ext uri="{BB962C8B-B14F-4D97-AF65-F5344CB8AC3E}">
        <p14:creationId xmlns:p14="http://schemas.microsoft.com/office/powerpoint/2010/main" val="324615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20D8BF1-C9A5-B5DC-E3E1-E3E0DECBDDEB}"/>
            </a:ext>
          </a:extLst>
        </p:cNvPr>
        <p:cNvGrpSpPr/>
        <p:nvPr/>
      </p:nvGrpSpPr>
      <p:grpSpPr>
        <a:xfrm>
          <a:off x="0" y="0"/>
          <a:ext cx="0" cy="0"/>
          <a:chOff x="0" y="0"/>
          <a:chExt cx="0" cy="0"/>
        </a:xfrm>
      </p:grpSpPr>
      <p:pic>
        <p:nvPicPr>
          <p:cNvPr id="3" name="Image 2" descr="Une image contenant sapin, Noël, arbre, Lumières de Noël&#10;&#10;Description générée automatiquement">
            <a:extLst>
              <a:ext uri="{FF2B5EF4-FFF2-40B4-BE49-F238E27FC236}">
                <a16:creationId xmlns:a16="http://schemas.microsoft.com/office/drawing/2014/main" id="{D5A446B4-8B15-4E50-F9A0-BB13B2A0A1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6111" y="355027"/>
            <a:ext cx="10339777" cy="5940000"/>
          </a:xfrm>
          <a:prstGeom prst="rect">
            <a:avLst/>
          </a:prstGeom>
          <a:effectLst>
            <a:softEdge rad="635000"/>
          </a:effectLst>
        </p:spPr>
      </p:pic>
      <p:sp>
        <p:nvSpPr>
          <p:cNvPr id="4" name="ZoneTexte 3">
            <a:extLst>
              <a:ext uri="{FF2B5EF4-FFF2-40B4-BE49-F238E27FC236}">
                <a16:creationId xmlns:a16="http://schemas.microsoft.com/office/drawing/2014/main" id="{C49FC872-9589-91DE-0DD1-8336E28AEFB4}"/>
              </a:ext>
            </a:extLst>
          </p:cNvPr>
          <p:cNvSpPr txBox="1"/>
          <p:nvPr/>
        </p:nvSpPr>
        <p:spPr>
          <a:xfrm>
            <a:off x="3216536" y="5396763"/>
            <a:ext cx="9781333"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Sapin de Noël du château de Schönbrunn</a:t>
            </a:r>
          </a:p>
        </p:txBody>
      </p:sp>
    </p:spTree>
    <p:extLst>
      <p:ext uri="{BB962C8B-B14F-4D97-AF65-F5344CB8AC3E}">
        <p14:creationId xmlns:p14="http://schemas.microsoft.com/office/powerpoint/2010/main" val="32631154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2F62CDF-8EDB-4E90-ABA0-08C88E09F301}"/>
            </a:ext>
          </a:extLst>
        </p:cNvPr>
        <p:cNvGrpSpPr/>
        <p:nvPr/>
      </p:nvGrpSpPr>
      <p:grpSpPr>
        <a:xfrm>
          <a:off x="0" y="0"/>
          <a:ext cx="0" cy="0"/>
          <a:chOff x="0" y="0"/>
          <a:chExt cx="0" cy="0"/>
        </a:xfrm>
      </p:grpSpPr>
      <p:pic>
        <p:nvPicPr>
          <p:cNvPr id="3" name="Image 2" descr="Une image contenant plein air, ciel, bâtiment, ville&#10;&#10;Description générée automatiquement">
            <a:extLst>
              <a:ext uri="{FF2B5EF4-FFF2-40B4-BE49-F238E27FC236}">
                <a16:creationId xmlns:a16="http://schemas.microsoft.com/office/drawing/2014/main" id="{BD43CB42-5107-6CB8-ECB5-BB36F32147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8759" y="376530"/>
            <a:ext cx="9714481" cy="5940000"/>
          </a:xfrm>
          <a:prstGeom prst="rect">
            <a:avLst/>
          </a:prstGeom>
          <a:effectLst>
            <a:softEdge rad="127000"/>
          </a:effectLst>
        </p:spPr>
      </p:pic>
    </p:spTree>
    <p:extLst>
      <p:ext uri="{BB962C8B-B14F-4D97-AF65-F5344CB8AC3E}">
        <p14:creationId xmlns:p14="http://schemas.microsoft.com/office/powerpoint/2010/main" val="1184614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83B3D-E6D5-C8C8-FA19-6CFAF5A8E539}"/>
            </a:ext>
          </a:extLst>
        </p:cNvPr>
        <p:cNvGrpSpPr/>
        <p:nvPr/>
      </p:nvGrpSpPr>
      <p:grpSpPr>
        <a:xfrm>
          <a:off x="0" y="0"/>
          <a:ext cx="0" cy="0"/>
          <a:chOff x="0" y="0"/>
          <a:chExt cx="0" cy="0"/>
        </a:xfrm>
      </p:grpSpPr>
      <p:pic>
        <p:nvPicPr>
          <p:cNvPr id="5" name="Image 4" descr="Une image contenant plein air, bâtiment, ciel, ville&#10;&#10;Description générée automatiquement">
            <a:extLst>
              <a:ext uri="{FF2B5EF4-FFF2-40B4-BE49-F238E27FC236}">
                <a16:creationId xmlns:a16="http://schemas.microsoft.com/office/drawing/2014/main" id="{CAE7500C-C9CB-6C92-78E2-03104A8D92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8793" y="674153"/>
            <a:ext cx="8934413" cy="5940000"/>
          </a:xfrm>
          <a:prstGeom prst="rect">
            <a:avLst/>
          </a:prstGeom>
          <a:effectLst>
            <a:softEdge rad="317500"/>
          </a:effectLst>
        </p:spPr>
      </p:pic>
    </p:spTree>
    <p:extLst>
      <p:ext uri="{BB962C8B-B14F-4D97-AF65-F5344CB8AC3E}">
        <p14:creationId xmlns:p14="http://schemas.microsoft.com/office/powerpoint/2010/main" val="27476675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82CEB32E-6D80-1F49-1F58-8735C65383AA}"/>
            </a:ext>
          </a:extLst>
        </p:cNvPr>
        <p:cNvGrpSpPr/>
        <p:nvPr/>
      </p:nvGrpSpPr>
      <p:grpSpPr>
        <a:xfrm>
          <a:off x="0" y="0"/>
          <a:ext cx="0" cy="0"/>
          <a:chOff x="0" y="0"/>
          <a:chExt cx="0" cy="0"/>
        </a:xfrm>
      </p:grpSpPr>
      <p:pic>
        <p:nvPicPr>
          <p:cNvPr id="3" name="Image 2" descr="Une image contenant sapin, instrument de musique, musique, habits&#10;&#10;Description générée automatiquement">
            <a:extLst>
              <a:ext uri="{FF2B5EF4-FFF2-40B4-BE49-F238E27FC236}">
                <a16:creationId xmlns:a16="http://schemas.microsoft.com/office/drawing/2014/main" id="{0775EB40-CDF4-0F78-611B-F3F90B7484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43" y="541454"/>
            <a:ext cx="8913513" cy="5940000"/>
          </a:xfrm>
          <a:prstGeom prst="rect">
            <a:avLst/>
          </a:prstGeom>
          <a:effectLst>
            <a:softEdge rad="317500"/>
          </a:effectLst>
        </p:spPr>
      </p:pic>
    </p:spTree>
    <p:extLst>
      <p:ext uri="{BB962C8B-B14F-4D97-AF65-F5344CB8AC3E}">
        <p14:creationId xmlns:p14="http://schemas.microsoft.com/office/powerpoint/2010/main" val="6239483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D0E4F05-6EBC-1A37-E68A-B7298757A7F5}"/>
            </a:ext>
          </a:extLst>
        </p:cNvPr>
        <p:cNvGrpSpPr/>
        <p:nvPr/>
      </p:nvGrpSpPr>
      <p:grpSpPr>
        <a:xfrm>
          <a:off x="0" y="0"/>
          <a:ext cx="0" cy="0"/>
          <a:chOff x="0" y="0"/>
          <a:chExt cx="0" cy="0"/>
        </a:xfrm>
      </p:grpSpPr>
      <p:pic>
        <p:nvPicPr>
          <p:cNvPr id="3" name="Image 2" descr="Une image contenant ciel, plein air, nuage, bâtiment&#10;&#10;Description générée automatiquement">
            <a:extLst>
              <a:ext uri="{FF2B5EF4-FFF2-40B4-BE49-F238E27FC236}">
                <a16:creationId xmlns:a16="http://schemas.microsoft.com/office/drawing/2014/main" id="{D2EC475A-EF1F-8778-41E3-1B859C3AAA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6349" y="459000"/>
            <a:ext cx="8699301" cy="5940000"/>
          </a:xfrm>
          <a:prstGeom prst="rect">
            <a:avLst/>
          </a:prstGeom>
          <a:effectLst>
            <a:softEdge rad="635000"/>
          </a:effectLst>
        </p:spPr>
      </p:pic>
    </p:spTree>
    <p:extLst>
      <p:ext uri="{BB962C8B-B14F-4D97-AF65-F5344CB8AC3E}">
        <p14:creationId xmlns:p14="http://schemas.microsoft.com/office/powerpoint/2010/main" val="2462509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1EE7F2B5-9053-99D3-4251-D88A619E894E}"/>
            </a:ext>
          </a:extLst>
        </p:cNvPr>
        <p:cNvGrpSpPr/>
        <p:nvPr/>
      </p:nvGrpSpPr>
      <p:grpSpPr>
        <a:xfrm>
          <a:off x="0" y="0"/>
          <a:ext cx="0" cy="0"/>
          <a:chOff x="0" y="0"/>
          <a:chExt cx="0" cy="0"/>
        </a:xfrm>
      </p:grpSpPr>
      <p:pic>
        <p:nvPicPr>
          <p:cNvPr id="3" name="Image 2" descr="Une image contenant nounours, ours, jouet, rembourré&#10;&#10;Description générée automatiquement">
            <a:extLst>
              <a:ext uri="{FF2B5EF4-FFF2-40B4-BE49-F238E27FC236}">
                <a16:creationId xmlns:a16="http://schemas.microsoft.com/office/drawing/2014/main" id="{321B6E76-DDF9-EAD0-5E93-BB49102940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3421" y="369000"/>
            <a:ext cx="9205157" cy="6120000"/>
          </a:xfrm>
          <a:prstGeom prst="rect">
            <a:avLst/>
          </a:prstGeom>
          <a:effectLst>
            <a:softEdge rad="317500"/>
          </a:effectLst>
        </p:spPr>
      </p:pic>
    </p:spTree>
    <p:extLst>
      <p:ext uri="{BB962C8B-B14F-4D97-AF65-F5344CB8AC3E}">
        <p14:creationId xmlns:p14="http://schemas.microsoft.com/office/powerpoint/2010/main" val="179509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DDDB55A-630B-4AB9-D808-90462C8C5D3D}"/>
            </a:ext>
          </a:extLst>
        </p:cNvPr>
        <p:cNvGrpSpPr/>
        <p:nvPr/>
      </p:nvGrpSpPr>
      <p:grpSpPr>
        <a:xfrm>
          <a:off x="0" y="0"/>
          <a:ext cx="0" cy="0"/>
          <a:chOff x="0" y="0"/>
          <a:chExt cx="0" cy="0"/>
        </a:xfrm>
      </p:grpSpPr>
      <p:pic>
        <p:nvPicPr>
          <p:cNvPr id="5" name="Image 4" descr="Une image contenant sapin, décoration, Noël, intérieur&#10;&#10;Description générée automatiquement">
            <a:extLst>
              <a:ext uri="{FF2B5EF4-FFF2-40B4-BE49-F238E27FC236}">
                <a16:creationId xmlns:a16="http://schemas.microsoft.com/office/drawing/2014/main" id="{DE3C9597-96D9-00CC-FC6A-4146A1B37B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6879" y="459000"/>
            <a:ext cx="8944928" cy="5940000"/>
          </a:xfrm>
          <a:prstGeom prst="rect">
            <a:avLst/>
          </a:prstGeom>
          <a:effectLst>
            <a:softEdge rad="317500"/>
          </a:effectLst>
        </p:spPr>
      </p:pic>
      <p:sp>
        <p:nvSpPr>
          <p:cNvPr id="6" name="ZoneTexte 5">
            <a:extLst>
              <a:ext uri="{FF2B5EF4-FFF2-40B4-BE49-F238E27FC236}">
                <a16:creationId xmlns:a16="http://schemas.microsoft.com/office/drawing/2014/main" id="{9B979F9E-C97B-FB83-EED4-0F1395BDD038}"/>
              </a:ext>
            </a:extLst>
          </p:cNvPr>
          <p:cNvSpPr txBox="1"/>
          <p:nvPr/>
        </p:nvSpPr>
        <p:spPr>
          <a:xfrm>
            <a:off x="1237129" y="6168167"/>
            <a:ext cx="10230522" cy="461665"/>
          </a:xfrm>
          <a:prstGeom prst="rect">
            <a:avLst/>
          </a:prstGeom>
          <a:noFill/>
        </p:spPr>
        <p:txBody>
          <a:bodyPr wrap="square" rtlCol="0">
            <a:spAutoFit/>
          </a:bodyPr>
          <a:lstStyle/>
          <a:p>
            <a:r>
              <a:rPr lang="fr-FR" sz="2400" b="1">
                <a:solidFill>
                  <a:schemeClr val="bg1"/>
                </a:solidFill>
              </a:rPr>
              <a:t>: Christkindlmarkt (marché de l'Avent) devant l' hôtel de ville de Vienne .</a:t>
            </a:r>
            <a:endParaRPr lang="fr-FR" sz="2400" b="1" dirty="0">
              <a:solidFill>
                <a:schemeClr val="bg1"/>
              </a:solidFill>
            </a:endParaRPr>
          </a:p>
        </p:txBody>
      </p:sp>
    </p:spTree>
    <p:extLst>
      <p:ext uri="{BB962C8B-B14F-4D97-AF65-F5344CB8AC3E}">
        <p14:creationId xmlns:p14="http://schemas.microsoft.com/office/powerpoint/2010/main" val="22369283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D10C2980-84B2-21AB-9804-7EEEE5B694FF}"/>
            </a:ext>
          </a:extLst>
        </p:cNvPr>
        <p:cNvGrpSpPr/>
        <p:nvPr/>
      </p:nvGrpSpPr>
      <p:grpSpPr>
        <a:xfrm>
          <a:off x="0" y="0"/>
          <a:ext cx="0" cy="0"/>
          <a:chOff x="0" y="0"/>
          <a:chExt cx="0" cy="0"/>
        </a:xfrm>
      </p:grpSpPr>
      <p:pic>
        <p:nvPicPr>
          <p:cNvPr id="3" name="Image 2" descr="Une image contenant plein air, ciel, nuage, repère&#10;&#10;Description générée automatiquement">
            <a:extLst>
              <a:ext uri="{FF2B5EF4-FFF2-40B4-BE49-F238E27FC236}">
                <a16:creationId xmlns:a16="http://schemas.microsoft.com/office/drawing/2014/main" id="{24ABB573-52B0-0C60-7440-B56CDD5482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244" y="3528510"/>
            <a:ext cx="5436000" cy="3057751"/>
          </a:xfrm>
          <a:prstGeom prst="snip2DiagRect">
            <a:avLst/>
          </a:prstGeom>
          <a:solidFill>
            <a:srgbClr val="FFFFFF">
              <a:shade val="85000"/>
            </a:srgbClr>
          </a:solidFill>
          <a:ln w="88900" cap="sq">
            <a:solidFill>
              <a:schemeClr val="accent6"/>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9" name="Image 8" descr="Une image contenant ciel, plein air, Attraction touristique, nuage&#10;&#10;Description générée automatiquement">
            <a:extLst>
              <a:ext uri="{FF2B5EF4-FFF2-40B4-BE49-F238E27FC236}">
                <a16:creationId xmlns:a16="http://schemas.microsoft.com/office/drawing/2014/main" id="{194D2250-ECFA-2423-9F5B-E4E6969B47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11558" y="311971"/>
            <a:ext cx="5400000" cy="3037500"/>
          </a:xfrm>
          <a:prstGeom prst="snip2DiagRect">
            <a:avLst/>
          </a:prstGeom>
          <a:solidFill>
            <a:srgbClr val="FFFFFF">
              <a:shade val="85000"/>
            </a:srgbClr>
          </a:solidFill>
          <a:ln w="88900" cap="sq">
            <a:solidFill>
              <a:schemeClr val="accent6"/>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0" name="ZoneTexte 9">
            <a:extLst>
              <a:ext uri="{FF2B5EF4-FFF2-40B4-BE49-F238E27FC236}">
                <a16:creationId xmlns:a16="http://schemas.microsoft.com/office/drawing/2014/main" id="{B96377F8-4092-94CB-413B-22CDE017E455}"/>
              </a:ext>
            </a:extLst>
          </p:cNvPr>
          <p:cNvSpPr txBox="1"/>
          <p:nvPr/>
        </p:nvSpPr>
        <p:spPr>
          <a:xfrm>
            <a:off x="537882" y="2517289"/>
            <a:ext cx="5712310" cy="523220"/>
          </a:xfrm>
          <a:prstGeom prst="rect">
            <a:avLst/>
          </a:prstGeom>
          <a:noFill/>
        </p:spPr>
        <p:txBody>
          <a:bodyPr wrap="square" rtlCol="0">
            <a:spAutoFit/>
          </a:bodyPr>
          <a:lstStyle/>
          <a:p>
            <a:r>
              <a:rPr lang="fr-FR" sz="2800" b="1" dirty="0"/>
              <a:t>Réveillon de Noël à Vienne 1et 2</a:t>
            </a:r>
          </a:p>
        </p:txBody>
      </p:sp>
    </p:spTree>
    <p:extLst>
      <p:ext uri="{BB962C8B-B14F-4D97-AF65-F5344CB8AC3E}">
        <p14:creationId xmlns:p14="http://schemas.microsoft.com/office/powerpoint/2010/main" val="2627725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71242767-02E4-4EBB-D426-54CB47AF41A4}"/>
            </a:ext>
          </a:extLst>
        </p:cNvPr>
        <p:cNvGrpSpPr/>
        <p:nvPr/>
      </p:nvGrpSpPr>
      <p:grpSpPr>
        <a:xfrm>
          <a:off x="0" y="0"/>
          <a:ext cx="0" cy="0"/>
          <a:chOff x="0" y="0"/>
          <a:chExt cx="0" cy="0"/>
        </a:xfrm>
      </p:grpSpPr>
      <p:pic>
        <p:nvPicPr>
          <p:cNvPr id="3" name="Image 2" descr="Une image contenant plein air, véhicule, Véhicule terrestre, voiture&#10;&#10;Description générée automatiquement">
            <a:extLst>
              <a:ext uri="{FF2B5EF4-FFF2-40B4-BE49-F238E27FC236}">
                <a16:creationId xmlns:a16="http://schemas.microsoft.com/office/drawing/2014/main" id="{73522797-C5B6-3068-26DC-B935795B8E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769" y="311972"/>
            <a:ext cx="5112000" cy="3026804"/>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7E77CA81-A326-1C49-C9F3-0AF47E5300BD}"/>
              </a:ext>
            </a:extLst>
          </p:cNvPr>
          <p:cNvSpPr txBox="1"/>
          <p:nvPr/>
        </p:nvSpPr>
        <p:spPr>
          <a:xfrm>
            <a:off x="2198994" y="4359698"/>
            <a:ext cx="6691256" cy="461665"/>
          </a:xfrm>
          <a:prstGeom prst="rect">
            <a:avLst/>
          </a:prstGeom>
          <a:noFill/>
        </p:spPr>
        <p:txBody>
          <a:bodyPr wrap="square" rtlCol="0">
            <a:spAutoFit/>
          </a:bodyPr>
          <a:lstStyle/>
          <a:p>
            <a:r>
              <a:rPr lang="fr-FR" sz="2400" b="1" dirty="0"/>
              <a:t>Noël autrement à Vienne  1 Et 2</a:t>
            </a:r>
          </a:p>
        </p:txBody>
      </p:sp>
      <p:pic>
        <p:nvPicPr>
          <p:cNvPr id="8" name="Image 7" descr="Une image contenant plein air, habits, nuit, personnes&#10;&#10;Description générée automatiquement">
            <a:extLst>
              <a:ext uri="{FF2B5EF4-FFF2-40B4-BE49-F238E27FC236}">
                <a16:creationId xmlns:a16="http://schemas.microsoft.com/office/drawing/2014/main" id="{076532D8-8502-C8D8-E22D-26105B0959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2231" y="3338775"/>
            <a:ext cx="4788000" cy="3192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5036675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AB4AF61-9D25-BCF9-5BC4-AA8F6AD551FF}"/>
            </a:ext>
          </a:extLst>
        </p:cNvPr>
        <p:cNvGrpSpPr/>
        <p:nvPr/>
      </p:nvGrpSpPr>
      <p:grpSpPr>
        <a:xfrm>
          <a:off x="0" y="0"/>
          <a:ext cx="0" cy="0"/>
          <a:chOff x="0" y="0"/>
          <a:chExt cx="0" cy="0"/>
        </a:xfrm>
      </p:grpSpPr>
      <p:pic>
        <p:nvPicPr>
          <p:cNvPr id="3" name="Image 2" descr="Une image contenant funérailles, personnes, bâtiment, foule&#10;&#10;Description générée automatiquement">
            <a:extLst>
              <a:ext uri="{FF2B5EF4-FFF2-40B4-BE49-F238E27FC236}">
                <a16:creationId xmlns:a16="http://schemas.microsoft.com/office/drawing/2014/main" id="{5DF8D45C-5CE5-CF42-21C3-FD7C478A3A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98297" y="606911"/>
            <a:ext cx="4572000" cy="3048000"/>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pic>
        <p:nvPicPr>
          <p:cNvPr id="5" name="Image 4" descr="Une image contenant plein air, plante&#10;&#10;Description générée automatiquement">
            <a:extLst>
              <a:ext uri="{FF2B5EF4-FFF2-40B4-BE49-F238E27FC236}">
                <a16:creationId xmlns:a16="http://schemas.microsoft.com/office/drawing/2014/main" id="{F825EEC8-8209-EF42-8B09-81D4C45FE9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8406" y="3302598"/>
            <a:ext cx="4500000" cy="3000000"/>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141395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AC6F788-A160-3649-E404-6AA1FE566C8C}"/>
            </a:ext>
          </a:extLst>
        </p:cNvPr>
        <p:cNvGrpSpPr/>
        <p:nvPr/>
      </p:nvGrpSpPr>
      <p:grpSpPr>
        <a:xfrm>
          <a:off x="0" y="0"/>
          <a:ext cx="0" cy="0"/>
          <a:chOff x="0" y="0"/>
          <a:chExt cx="0" cy="0"/>
        </a:xfrm>
      </p:grpSpPr>
      <p:pic>
        <p:nvPicPr>
          <p:cNvPr id="3" name="Image 2" descr="Une image contenant bâtiment, scène, concert, foule&#10;&#10;Description générée automatiquement">
            <a:extLst>
              <a:ext uri="{FF2B5EF4-FFF2-40B4-BE49-F238E27FC236}">
                <a16:creationId xmlns:a16="http://schemas.microsoft.com/office/drawing/2014/main" id="{EA3AFDA0-1AD2-56BC-FAD0-C68E272BF7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9921" y="653245"/>
            <a:ext cx="4680000" cy="3120000"/>
          </a:xfrm>
          <a:prstGeom prst="rect">
            <a:avLst/>
          </a:prstGeom>
          <a:solidFill>
            <a:srgbClr val="FFFFFF">
              <a:shade val="85000"/>
            </a:srgbClr>
          </a:solidFill>
          <a:ln w="190500" cap="sq">
            <a:solidFill>
              <a:srgbClr val="00B0F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Image 4" descr="Une image contenant sapin, plein air, ciel, bâtiment&#10;&#10;Description générée automatiquement">
            <a:extLst>
              <a:ext uri="{FF2B5EF4-FFF2-40B4-BE49-F238E27FC236}">
                <a16:creationId xmlns:a16="http://schemas.microsoft.com/office/drawing/2014/main" id="{8DC17702-EFD7-DEC3-AB21-86FA5A8DD4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2081" y="3313355"/>
            <a:ext cx="4464000" cy="2976000"/>
          </a:xfrm>
          <a:prstGeom prst="roundRect">
            <a:avLst>
              <a:gd name="adj" fmla="val 16667"/>
            </a:avLst>
          </a:prstGeom>
          <a:ln w="76200">
            <a:solidFill>
              <a:srgbClr val="00B0F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052744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FA831730-6A9D-AD68-6845-0E5109C33C68}"/>
            </a:ext>
          </a:extLst>
        </p:cNvPr>
        <p:cNvGrpSpPr/>
        <p:nvPr/>
      </p:nvGrpSpPr>
      <p:grpSpPr>
        <a:xfrm>
          <a:off x="0" y="0"/>
          <a:ext cx="0" cy="0"/>
          <a:chOff x="0" y="0"/>
          <a:chExt cx="0" cy="0"/>
        </a:xfrm>
      </p:grpSpPr>
      <p:pic>
        <p:nvPicPr>
          <p:cNvPr id="3" name="Image 2" descr="Une image contenant plein air, plante&#10;&#10;Description générée automatiquement">
            <a:extLst>
              <a:ext uri="{FF2B5EF4-FFF2-40B4-BE49-F238E27FC236}">
                <a16:creationId xmlns:a16="http://schemas.microsoft.com/office/drawing/2014/main" id="{7A053F9D-7A44-20EC-B83E-499710036AB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62043" y="1820732"/>
            <a:ext cx="4968000" cy="3216536"/>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sapin, plein air, arbre&#10;&#10;Description générée automatiquement">
            <a:extLst>
              <a:ext uri="{FF2B5EF4-FFF2-40B4-BE49-F238E27FC236}">
                <a16:creationId xmlns:a16="http://schemas.microsoft.com/office/drawing/2014/main" id="{7EC2F886-17C6-9475-9F1D-332A2CBE281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78787" y="784322"/>
            <a:ext cx="3528000" cy="5289356"/>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53428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D35FDC1F-28BC-080F-0723-910295B9E584}"/>
            </a:ext>
          </a:extLst>
        </p:cNvPr>
        <p:cNvGrpSpPr/>
        <p:nvPr/>
      </p:nvGrpSpPr>
      <p:grpSpPr>
        <a:xfrm>
          <a:off x="0" y="0"/>
          <a:ext cx="0" cy="0"/>
          <a:chOff x="0" y="0"/>
          <a:chExt cx="0" cy="0"/>
        </a:xfrm>
      </p:grpSpPr>
      <p:pic>
        <p:nvPicPr>
          <p:cNvPr id="5" name="Image 4" descr="Une image contenant habits, bâtiment, homme, personne&#10;&#10;Description générée automatiquement">
            <a:extLst>
              <a:ext uri="{FF2B5EF4-FFF2-40B4-BE49-F238E27FC236}">
                <a16:creationId xmlns:a16="http://schemas.microsoft.com/office/drawing/2014/main" id="{87994C00-66E7-9D1A-D11C-B33EB44945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48290" y="492598"/>
            <a:ext cx="4752000" cy="3168000"/>
          </a:xfrm>
          <a:prstGeom prst="roundRect">
            <a:avLst>
              <a:gd name="adj" fmla="val 16667"/>
            </a:avLst>
          </a:prstGeom>
          <a:ln w="44450">
            <a:solidFill>
              <a:srgbClr val="FFFF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Image 6" descr="Une image contenant plein air, marché, ciel, bâtiment&#10;&#10;Description générée automatiquement">
            <a:extLst>
              <a:ext uri="{FF2B5EF4-FFF2-40B4-BE49-F238E27FC236}">
                <a16:creationId xmlns:a16="http://schemas.microsoft.com/office/drawing/2014/main" id="{F4F3342D-8F92-E6AB-1DAE-C079F50EAEE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710" y="3429000"/>
            <a:ext cx="4885265" cy="2916000"/>
          </a:xfrm>
          <a:prstGeom prst="rect">
            <a:avLst/>
          </a:prstGeom>
          <a:ln w="44450">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41886765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38F013A5-E662-325B-69C1-24A6FC7E1B0D}"/>
            </a:ext>
          </a:extLst>
        </p:cNvPr>
        <p:cNvGrpSpPr/>
        <p:nvPr/>
      </p:nvGrpSpPr>
      <p:grpSpPr>
        <a:xfrm>
          <a:off x="0" y="0"/>
          <a:ext cx="0" cy="0"/>
          <a:chOff x="0" y="0"/>
          <a:chExt cx="0" cy="0"/>
        </a:xfrm>
      </p:grpSpPr>
      <p:pic>
        <p:nvPicPr>
          <p:cNvPr id="3" name="Image 2" descr="Une image contenant bâtiment, texte, plein air, nuit&#10;&#10;Description générée automatiquement">
            <a:extLst>
              <a:ext uri="{FF2B5EF4-FFF2-40B4-BE49-F238E27FC236}">
                <a16:creationId xmlns:a16="http://schemas.microsoft.com/office/drawing/2014/main" id="{A4B13456-C2FD-CDDA-1C57-832C092655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517" y="310503"/>
            <a:ext cx="5976000" cy="320255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ciel, plein air, bâtiment, nuage&#10;&#10;Description générée automatiquement">
            <a:extLst>
              <a:ext uri="{FF2B5EF4-FFF2-40B4-BE49-F238E27FC236}">
                <a16:creationId xmlns:a16="http://schemas.microsoft.com/office/drawing/2014/main" id="{D47A1865-D3A1-1580-6F8F-74CD57D77E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11483" y="3260724"/>
            <a:ext cx="4272000" cy="320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28644DDA-8E67-BD01-0DD6-B91678C8EFC2}"/>
              </a:ext>
            </a:extLst>
          </p:cNvPr>
          <p:cNvSpPr txBox="1"/>
          <p:nvPr/>
        </p:nvSpPr>
        <p:spPr>
          <a:xfrm>
            <a:off x="2619023" y="4862724"/>
            <a:ext cx="5689600" cy="461665"/>
          </a:xfrm>
          <a:prstGeom prst="rect">
            <a:avLst/>
          </a:prstGeom>
          <a:noFill/>
        </p:spPr>
        <p:txBody>
          <a:bodyPr wrap="square" rtlCol="0">
            <a:spAutoFit/>
          </a:bodyPr>
          <a:lstStyle/>
          <a:p>
            <a:r>
              <a:rPr lang="fr-FR" sz="2400" b="1" dirty="0">
                <a:solidFill>
                  <a:schemeClr val="bg1"/>
                </a:solidFill>
              </a:rPr>
              <a:t>Noël à Bruges (Belgique) 1  et 2</a:t>
            </a:r>
          </a:p>
        </p:txBody>
      </p:sp>
    </p:spTree>
    <p:extLst>
      <p:ext uri="{BB962C8B-B14F-4D97-AF65-F5344CB8AC3E}">
        <p14:creationId xmlns:p14="http://schemas.microsoft.com/office/powerpoint/2010/main" val="31865887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E6809A1F-3682-70BA-DE38-EA76B9FB27E4}"/>
            </a:ext>
          </a:extLst>
        </p:cNvPr>
        <p:cNvGrpSpPr/>
        <p:nvPr/>
      </p:nvGrpSpPr>
      <p:grpSpPr>
        <a:xfrm>
          <a:off x="0" y="0"/>
          <a:ext cx="0" cy="0"/>
          <a:chOff x="0" y="0"/>
          <a:chExt cx="0" cy="0"/>
        </a:xfrm>
      </p:grpSpPr>
      <p:pic>
        <p:nvPicPr>
          <p:cNvPr id="3" name="Image 2" descr="Une image contenant homme, habits, personne, personnes&#10;&#10;Description générée automatiquement">
            <a:extLst>
              <a:ext uri="{FF2B5EF4-FFF2-40B4-BE49-F238E27FC236}">
                <a16:creationId xmlns:a16="http://schemas.microsoft.com/office/drawing/2014/main" id="{4DDF16F2-FE39-C9B9-33E7-860532C101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2545" y="3429000"/>
            <a:ext cx="4572000" cy="3048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arbre, plein air, sapin, personne&#10;&#10;Description générée automatiquement">
            <a:extLst>
              <a:ext uri="{FF2B5EF4-FFF2-40B4-BE49-F238E27FC236}">
                <a16:creationId xmlns:a16="http://schemas.microsoft.com/office/drawing/2014/main" id="{697C34A2-F53C-8242-1F1F-9B5E55E7962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7457" y="309000"/>
            <a:ext cx="4680000" cy="312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4437557-A6FB-EB21-5006-5A6E67CC1FA2}"/>
              </a:ext>
            </a:extLst>
          </p:cNvPr>
          <p:cNvSpPr txBox="1"/>
          <p:nvPr/>
        </p:nvSpPr>
        <p:spPr>
          <a:xfrm>
            <a:off x="1569155" y="2506133"/>
            <a:ext cx="5610578" cy="461665"/>
          </a:xfrm>
          <a:prstGeom prst="rect">
            <a:avLst/>
          </a:prstGeom>
          <a:noFill/>
        </p:spPr>
        <p:txBody>
          <a:bodyPr wrap="square" rtlCol="0">
            <a:spAutoFit/>
          </a:bodyPr>
          <a:lstStyle/>
          <a:p>
            <a:r>
              <a:rPr lang="fr-FR" sz="2400" b="1" dirty="0">
                <a:solidFill>
                  <a:schemeClr val="bg1"/>
                </a:solidFill>
              </a:rPr>
              <a:t>Le Marché De Noël à Bruges 1 Et 2</a:t>
            </a:r>
          </a:p>
        </p:txBody>
      </p:sp>
    </p:spTree>
    <p:extLst>
      <p:ext uri="{BB962C8B-B14F-4D97-AF65-F5344CB8AC3E}">
        <p14:creationId xmlns:p14="http://schemas.microsoft.com/office/powerpoint/2010/main" val="563245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83742F9B-D489-1493-E558-4390E1AE8424}"/>
            </a:ext>
          </a:extLst>
        </p:cNvPr>
        <p:cNvGrpSpPr/>
        <p:nvPr/>
      </p:nvGrpSpPr>
      <p:grpSpPr>
        <a:xfrm>
          <a:off x="0" y="0"/>
          <a:ext cx="0" cy="0"/>
          <a:chOff x="0" y="0"/>
          <a:chExt cx="0" cy="0"/>
        </a:xfrm>
      </p:grpSpPr>
      <p:pic>
        <p:nvPicPr>
          <p:cNvPr id="3" name="Image 2" descr="Une image contenant ciel, plein air, bâtiment, tour&#10;&#10;Description générée automatiquement">
            <a:extLst>
              <a:ext uri="{FF2B5EF4-FFF2-40B4-BE49-F238E27FC236}">
                <a16:creationId xmlns:a16="http://schemas.microsoft.com/office/drawing/2014/main" id="{79242747-FBD1-570F-1F5D-3C4B4C550B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056" y="383822"/>
            <a:ext cx="4716000" cy="3144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pic>
        <p:nvPicPr>
          <p:cNvPr id="5" name="Image 4" descr="Une image contenant bâtiment, ciel, plein air, sapin&#10;&#10;Description générée automatiquement">
            <a:extLst>
              <a:ext uri="{FF2B5EF4-FFF2-40B4-BE49-F238E27FC236}">
                <a16:creationId xmlns:a16="http://schemas.microsoft.com/office/drawing/2014/main" id="{46476A84-93E6-A83C-4CE3-F34516495D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5944" y="3429000"/>
            <a:ext cx="4608000" cy="307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089444CA-F2A3-597D-F0CF-D0C24E983472}"/>
              </a:ext>
            </a:extLst>
          </p:cNvPr>
          <p:cNvSpPr txBox="1"/>
          <p:nvPr/>
        </p:nvSpPr>
        <p:spPr>
          <a:xfrm>
            <a:off x="1580444" y="3993401"/>
            <a:ext cx="5937956" cy="461665"/>
          </a:xfrm>
          <a:prstGeom prst="rect">
            <a:avLst/>
          </a:prstGeom>
          <a:noFill/>
        </p:spPr>
        <p:txBody>
          <a:bodyPr wrap="square" rtlCol="0">
            <a:spAutoFit/>
          </a:bodyPr>
          <a:lstStyle/>
          <a:p>
            <a:r>
              <a:rPr lang="fr-FR" sz="2400" b="1" dirty="0">
                <a:solidFill>
                  <a:schemeClr val="bg1"/>
                </a:solidFill>
              </a:rPr>
              <a:t>Le</a:t>
            </a:r>
            <a:r>
              <a:rPr lang="fr-FR" dirty="0">
                <a:solidFill>
                  <a:schemeClr val="bg1"/>
                </a:solidFill>
              </a:rPr>
              <a:t> </a:t>
            </a:r>
            <a:r>
              <a:rPr lang="fr-FR" sz="2400" b="1" dirty="0">
                <a:solidFill>
                  <a:schemeClr val="bg1"/>
                </a:solidFill>
              </a:rPr>
              <a:t>marché De Noël à Bruges  1 Et 2</a:t>
            </a:r>
          </a:p>
        </p:txBody>
      </p:sp>
    </p:spTree>
    <p:extLst>
      <p:ext uri="{BB962C8B-B14F-4D97-AF65-F5344CB8AC3E}">
        <p14:creationId xmlns:p14="http://schemas.microsoft.com/office/powerpoint/2010/main" val="3085603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8F720059-5FFD-A3C6-C09B-246B4B87D338}"/>
            </a:ext>
          </a:extLst>
        </p:cNvPr>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8E0A97AC-80C1-9FD3-19F8-AD0C32976D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55277" y="351000"/>
            <a:ext cx="4104000" cy="3078000"/>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pic>
        <p:nvPicPr>
          <p:cNvPr id="5" name="Image 4" descr="Une image contenant habits, personne, plein air, arbre&#10;&#10;Description générée automatiquement">
            <a:extLst>
              <a:ext uri="{FF2B5EF4-FFF2-40B4-BE49-F238E27FC236}">
                <a16:creationId xmlns:a16="http://schemas.microsoft.com/office/drawing/2014/main" id="{5BF5F7D6-A98B-3EB2-C42A-FD4DF57DE2C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2723" y="3338689"/>
            <a:ext cx="4752000" cy="3168000"/>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870D7CC7-6B8D-AD57-0B54-BF21D4792E01}"/>
              </a:ext>
            </a:extLst>
          </p:cNvPr>
          <p:cNvSpPr txBox="1"/>
          <p:nvPr/>
        </p:nvSpPr>
        <p:spPr>
          <a:xfrm>
            <a:off x="6005690" y="4461024"/>
            <a:ext cx="5317066" cy="461665"/>
          </a:xfrm>
          <a:prstGeom prst="rect">
            <a:avLst/>
          </a:prstGeom>
          <a:noFill/>
        </p:spPr>
        <p:txBody>
          <a:bodyPr wrap="square" rtlCol="0">
            <a:spAutoFit/>
          </a:bodyPr>
          <a:lstStyle/>
          <a:p>
            <a:r>
              <a:rPr lang="fr-FR" sz="2400" b="1" dirty="0">
                <a:solidFill>
                  <a:schemeClr val="bg1"/>
                </a:solidFill>
              </a:rPr>
              <a:t> Noël" à Bruges 1 Et 2</a:t>
            </a:r>
          </a:p>
        </p:txBody>
      </p:sp>
    </p:spTree>
    <p:extLst>
      <p:ext uri="{BB962C8B-B14F-4D97-AF65-F5344CB8AC3E}">
        <p14:creationId xmlns:p14="http://schemas.microsoft.com/office/powerpoint/2010/main" val="21908341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EE0F7AE1-5DF4-74DF-4011-8EF9E4B60F06}"/>
            </a:ext>
          </a:extLst>
        </p:cNvPr>
        <p:cNvGrpSpPr/>
        <p:nvPr/>
      </p:nvGrpSpPr>
      <p:grpSpPr>
        <a:xfrm>
          <a:off x="0" y="0"/>
          <a:ext cx="0" cy="0"/>
          <a:chOff x="0" y="0"/>
          <a:chExt cx="0" cy="0"/>
        </a:xfrm>
      </p:grpSpPr>
      <p:pic>
        <p:nvPicPr>
          <p:cNvPr id="3" name="Image 2" descr="Une image contenant homme, Noël, habits, personne&#10;&#10;Description générée automatiquement">
            <a:extLst>
              <a:ext uri="{FF2B5EF4-FFF2-40B4-BE49-F238E27FC236}">
                <a16:creationId xmlns:a16="http://schemas.microsoft.com/office/drawing/2014/main" id="{E56BF5DD-E2EF-9E63-9BE4-806C61F25C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781" y="372535"/>
            <a:ext cx="4788000" cy="3204436"/>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pic>
        <p:nvPicPr>
          <p:cNvPr id="5" name="Image 4" descr="Une image contenant sapin, bâtiment, Noël, léger&#10;&#10;Description générée automatiquement">
            <a:extLst>
              <a:ext uri="{FF2B5EF4-FFF2-40B4-BE49-F238E27FC236}">
                <a16:creationId xmlns:a16="http://schemas.microsoft.com/office/drawing/2014/main" id="{BD2384BB-5825-E203-7C20-F50BF9F613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1549" y="3429000"/>
            <a:ext cx="4572000" cy="3049463"/>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F41BA68-2C87-1665-1F6F-75E2828E8A22}"/>
              </a:ext>
            </a:extLst>
          </p:cNvPr>
          <p:cNvSpPr txBox="1"/>
          <p:nvPr/>
        </p:nvSpPr>
        <p:spPr>
          <a:xfrm>
            <a:off x="6310489" y="2663266"/>
            <a:ext cx="6137816" cy="461665"/>
          </a:xfrm>
          <a:prstGeom prst="rect">
            <a:avLst/>
          </a:prstGeom>
          <a:noFill/>
        </p:spPr>
        <p:txBody>
          <a:bodyPr wrap="square" rtlCol="0">
            <a:spAutoFit/>
          </a:bodyPr>
          <a:lstStyle/>
          <a:p>
            <a:r>
              <a:rPr lang="fr-FR" sz="2400" b="1" dirty="0">
                <a:solidFill>
                  <a:schemeClr val="bg1"/>
                </a:solidFill>
              </a:rPr>
              <a:t>Marché de Noël européen Bruges  1 Et 2</a:t>
            </a:r>
          </a:p>
        </p:txBody>
      </p:sp>
    </p:spTree>
    <p:extLst>
      <p:ext uri="{BB962C8B-B14F-4D97-AF65-F5344CB8AC3E}">
        <p14:creationId xmlns:p14="http://schemas.microsoft.com/office/powerpoint/2010/main" val="33010500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B818318-24FB-BCA3-6D95-84CE139FC28D}"/>
            </a:ext>
          </a:extLst>
        </p:cNvPr>
        <p:cNvGrpSpPr/>
        <p:nvPr/>
      </p:nvGrpSpPr>
      <p:grpSpPr>
        <a:xfrm>
          <a:off x="0" y="0"/>
          <a:ext cx="0" cy="0"/>
          <a:chOff x="0" y="0"/>
          <a:chExt cx="0" cy="0"/>
        </a:xfrm>
      </p:grpSpPr>
      <p:pic>
        <p:nvPicPr>
          <p:cNvPr id="3" name="Image 2" descr="Une image contenant sapin, Noël, magasin, intérieur&#10;&#10;Description générée automatiquement">
            <a:extLst>
              <a:ext uri="{FF2B5EF4-FFF2-40B4-BE49-F238E27FC236}">
                <a16:creationId xmlns:a16="http://schemas.microsoft.com/office/drawing/2014/main" id="{12DB87EC-CD30-940A-22A6-EF3E794743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468" y="3687585"/>
            <a:ext cx="6227024" cy="288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pic>
        <p:nvPicPr>
          <p:cNvPr id="5" name="Image 4" descr="Une image contenant sapin, Noël, magasin, intérieur&#10;&#10;Description générée automatiquement">
            <a:extLst>
              <a:ext uri="{FF2B5EF4-FFF2-40B4-BE49-F238E27FC236}">
                <a16:creationId xmlns:a16="http://schemas.microsoft.com/office/drawing/2014/main" id="{18DEC701-0174-8D71-07D8-48C3057D8C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11334" y="290415"/>
            <a:ext cx="5759996" cy="2664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B36D37D4-6646-6759-8122-25E5FF2F6894}"/>
              </a:ext>
            </a:extLst>
          </p:cNvPr>
          <p:cNvSpPr txBox="1"/>
          <p:nvPr/>
        </p:nvSpPr>
        <p:spPr>
          <a:xfrm>
            <a:off x="420670" y="2708750"/>
            <a:ext cx="6745110" cy="461665"/>
          </a:xfrm>
          <a:prstGeom prst="rect">
            <a:avLst/>
          </a:prstGeom>
          <a:noFill/>
        </p:spPr>
        <p:txBody>
          <a:bodyPr wrap="square" rtlCol="0">
            <a:spAutoFit/>
          </a:bodyPr>
          <a:lstStyle/>
          <a:p>
            <a:r>
              <a:rPr lang="fr-FR" sz="2400" b="1" dirty="0">
                <a:solidFill>
                  <a:schemeClr val="bg1"/>
                </a:solidFill>
              </a:rPr>
              <a:t>Le marché De Noël De Bruges 1 Et 2</a:t>
            </a:r>
          </a:p>
        </p:txBody>
      </p:sp>
    </p:spTree>
    <p:extLst>
      <p:ext uri="{BB962C8B-B14F-4D97-AF65-F5344CB8AC3E}">
        <p14:creationId xmlns:p14="http://schemas.microsoft.com/office/powerpoint/2010/main" val="1993152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8663C69D-351E-3C0C-B84B-000B071E436A}"/>
            </a:ext>
          </a:extLst>
        </p:cNvPr>
        <p:cNvGrpSpPr/>
        <p:nvPr/>
      </p:nvGrpSpPr>
      <p:grpSpPr>
        <a:xfrm>
          <a:off x="0" y="0"/>
          <a:ext cx="0" cy="0"/>
          <a:chOff x="0" y="0"/>
          <a:chExt cx="0" cy="0"/>
        </a:xfrm>
      </p:grpSpPr>
      <p:pic>
        <p:nvPicPr>
          <p:cNvPr id="5" name="Image 4" descr="Une image contenant sapin, Noël, ciel, bâtiment&#10;&#10;Description générée automatiquement">
            <a:extLst>
              <a:ext uri="{FF2B5EF4-FFF2-40B4-BE49-F238E27FC236}">
                <a16:creationId xmlns:a16="http://schemas.microsoft.com/office/drawing/2014/main" id="{1F36EFE1-3258-C51E-FD80-1F64BA4109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450" y="383984"/>
            <a:ext cx="4572000" cy="3045016"/>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pic>
        <p:nvPicPr>
          <p:cNvPr id="7" name="Image 6" descr="Une image contenant sapin, ciel, bâtiment, Noël&#10;&#10;Description générée automatiquement">
            <a:extLst>
              <a:ext uri="{FF2B5EF4-FFF2-40B4-BE49-F238E27FC236}">
                <a16:creationId xmlns:a16="http://schemas.microsoft.com/office/drawing/2014/main" id="{D9C34D34-EAD3-6C22-F866-88C53BFBA3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71550" y="3429000"/>
            <a:ext cx="4860000" cy="3108713"/>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404D6E14-8ED9-C42D-8806-679C1F2F8729}"/>
              </a:ext>
            </a:extLst>
          </p:cNvPr>
          <p:cNvSpPr txBox="1"/>
          <p:nvPr/>
        </p:nvSpPr>
        <p:spPr>
          <a:xfrm>
            <a:off x="5311023" y="2739999"/>
            <a:ext cx="6135909" cy="461665"/>
          </a:xfrm>
          <a:prstGeom prst="rect">
            <a:avLst/>
          </a:prstGeom>
          <a:noFill/>
        </p:spPr>
        <p:txBody>
          <a:bodyPr wrap="square" rtlCol="0">
            <a:spAutoFit/>
          </a:bodyPr>
          <a:lstStyle/>
          <a:p>
            <a:r>
              <a:rPr lang="fr-FR" sz="2400" b="1" dirty="0">
                <a:solidFill>
                  <a:schemeClr val="bg1"/>
                </a:solidFill>
              </a:rPr>
              <a:t>Le marché de Noël Bruxelles 1  Et 2</a:t>
            </a:r>
          </a:p>
        </p:txBody>
      </p:sp>
    </p:spTree>
    <p:extLst>
      <p:ext uri="{BB962C8B-B14F-4D97-AF65-F5344CB8AC3E}">
        <p14:creationId xmlns:p14="http://schemas.microsoft.com/office/powerpoint/2010/main" val="10821419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18598-F1E6-5F48-D4D4-A6CABCC82E7C}"/>
            </a:ext>
          </a:extLst>
        </p:cNvPr>
        <p:cNvGrpSpPr/>
        <p:nvPr/>
      </p:nvGrpSpPr>
      <p:grpSpPr>
        <a:xfrm>
          <a:off x="0" y="0"/>
          <a:ext cx="0" cy="0"/>
          <a:chOff x="0" y="0"/>
          <a:chExt cx="0" cy="0"/>
        </a:xfrm>
      </p:grpSpPr>
      <p:pic>
        <p:nvPicPr>
          <p:cNvPr id="3" name="Image 2" descr="Une image contenant sapin, Noël, ciel, bâtiment&#10;&#10;Description générée automatiquement">
            <a:extLst>
              <a:ext uri="{FF2B5EF4-FFF2-40B4-BE49-F238E27FC236}">
                <a16:creationId xmlns:a16="http://schemas.microsoft.com/office/drawing/2014/main" id="{B6DCA9E9-2A68-9C5C-0C18-36DF989815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24094" y="407961"/>
            <a:ext cx="4536000" cy="3021039"/>
          </a:xfrm>
          <a:prstGeom prst="ellipse">
            <a:avLst/>
          </a:prstGeom>
          <a:ln w="63500" cap="rnd">
            <a:solidFill>
              <a:schemeClr val="bg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descr="Une image contenant foire, habits, manège, Attraction touristique&#10;&#10;Description générée automatiquement">
            <a:extLst>
              <a:ext uri="{FF2B5EF4-FFF2-40B4-BE49-F238E27FC236}">
                <a16:creationId xmlns:a16="http://schemas.microsoft.com/office/drawing/2014/main" id="{011D644D-E23D-CB70-AB7F-1BB00F210A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4000" y="3313593"/>
            <a:ext cx="5652000" cy="317925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776B1715-B7CD-818F-349F-B39039310E74}"/>
              </a:ext>
            </a:extLst>
          </p:cNvPr>
          <p:cNvSpPr txBox="1"/>
          <p:nvPr/>
        </p:nvSpPr>
        <p:spPr>
          <a:xfrm>
            <a:off x="778934" y="2502089"/>
            <a:ext cx="6096000" cy="461665"/>
          </a:xfrm>
          <a:prstGeom prst="rect">
            <a:avLst/>
          </a:prstGeom>
          <a:noFill/>
        </p:spPr>
        <p:txBody>
          <a:bodyPr wrap="square">
            <a:spAutoFit/>
          </a:bodyPr>
          <a:lstStyle/>
          <a:p>
            <a:r>
              <a:rPr lang="fr-FR" dirty="0">
                <a:solidFill>
                  <a:schemeClr val="bg1"/>
                </a:solidFill>
              </a:rPr>
              <a:t> </a:t>
            </a:r>
            <a:r>
              <a:rPr lang="fr-FR" sz="2400" b="1" dirty="0">
                <a:solidFill>
                  <a:schemeClr val="bg1"/>
                </a:solidFill>
              </a:rPr>
              <a:t>Le marché de Noël  à Bruxelles  1 Et 2</a:t>
            </a:r>
          </a:p>
        </p:txBody>
      </p:sp>
    </p:spTree>
    <p:extLst>
      <p:ext uri="{BB962C8B-B14F-4D97-AF65-F5344CB8AC3E}">
        <p14:creationId xmlns:p14="http://schemas.microsoft.com/office/powerpoint/2010/main" val="41908677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27967E7A-530E-137B-542B-44D9C0D73835}"/>
            </a:ext>
          </a:extLst>
        </p:cNvPr>
        <p:cNvGrpSpPr/>
        <p:nvPr/>
      </p:nvGrpSpPr>
      <p:grpSpPr>
        <a:xfrm>
          <a:off x="0" y="0"/>
          <a:ext cx="0" cy="0"/>
          <a:chOff x="0" y="0"/>
          <a:chExt cx="0" cy="0"/>
        </a:xfrm>
      </p:grpSpPr>
      <p:pic>
        <p:nvPicPr>
          <p:cNvPr id="3" name="Image 2" descr="Une image contenant sapin, Noël, ciel, bâtiment&#10;&#10;Description générée automatiquement">
            <a:extLst>
              <a:ext uri="{FF2B5EF4-FFF2-40B4-BE49-F238E27FC236}">
                <a16:creationId xmlns:a16="http://schemas.microsoft.com/office/drawing/2014/main" id="{2D746C85-94DA-0527-EAAD-5ACE7A2322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9492" y="424152"/>
            <a:ext cx="4572000" cy="3047181"/>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foire, manège, ciel, parc d’attractions&#10;&#10;Description générée automatiquement">
            <a:extLst>
              <a:ext uri="{FF2B5EF4-FFF2-40B4-BE49-F238E27FC236}">
                <a16:creationId xmlns:a16="http://schemas.microsoft.com/office/drawing/2014/main" id="{AE519E9B-FEBF-CA8D-B93E-8546D5FD0F8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825544" y="3429000"/>
            <a:ext cx="4953000" cy="3095625"/>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798878A-5B49-4721-CC5F-AC5AE6A33B8C}"/>
              </a:ext>
            </a:extLst>
          </p:cNvPr>
          <p:cNvSpPr txBox="1"/>
          <p:nvPr/>
        </p:nvSpPr>
        <p:spPr>
          <a:xfrm>
            <a:off x="6528505" y="2427111"/>
            <a:ext cx="5547077" cy="461665"/>
          </a:xfrm>
          <a:prstGeom prst="rect">
            <a:avLst/>
          </a:prstGeom>
          <a:noFill/>
        </p:spPr>
        <p:txBody>
          <a:bodyPr wrap="square" rtlCol="0">
            <a:spAutoFit/>
          </a:bodyPr>
          <a:lstStyle/>
          <a:p>
            <a:r>
              <a:rPr lang="fr-FR" sz="2400" b="1" dirty="0">
                <a:solidFill>
                  <a:srgbClr val="FFFF00"/>
                </a:solidFill>
              </a:rPr>
              <a:t>Le Marché De Noël à Bruxelles 1 Et 2</a:t>
            </a:r>
          </a:p>
        </p:txBody>
      </p:sp>
    </p:spTree>
    <p:extLst>
      <p:ext uri="{BB962C8B-B14F-4D97-AF65-F5344CB8AC3E}">
        <p14:creationId xmlns:p14="http://schemas.microsoft.com/office/powerpoint/2010/main" val="13359247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6BFE7874-2396-A3BF-99F8-2486B78B1BEF}"/>
            </a:ext>
          </a:extLst>
        </p:cNvPr>
        <p:cNvGrpSpPr/>
        <p:nvPr/>
      </p:nvGrpSpPr>
      <p:grpSpPr>
        <a:xfrm>
          <a:off x="0" y="0"/>
          <a:ext cx="0" cy="0"/>
          <a:chOff x="0" y="0"/>
          <a:chExt cx="0" cy="0"/>
        </a:xfrm>
      </p:grpSpPr>
      <p:pic>
        <p:nvPicPr>
          <p:cNvPr id="3" name="Image 2" descr="Une image contenant bâtiment, marché, homme, bazar&#10;&#10;Description générée automatiquement">
            <a:extLst>
              <a:ext uri="{FF2B5EF4-FFF2-40B4-BE49-F238E27FC236}">
                <a16:creationId xmlns:a16="http://schemas.microsoft.com/office/drawing/2014/main" id="{99C9156B-F41D-9D16-2543-74A69F0509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85175" y="427489"/>
            <a:ext cx="4824000" cy="3216000"/>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pic>
        <p:nvPicPr>
          <p:cNvPr id="5" name="Image 4" descr="Une image contenant ciel, foire, plein air, habits&#10;&#10;Description générée automatiquement">
            <a:extLst>
              <a:ext uri="{FF2B5EF4-FFF2-40B4-BE49-F238E27FC236}">
                <a16:creationId xmlns:a16="http://schemas.microsoft.com/office/drawing/2014/main" id="{CC65D79F-72F8-09D4-7270-0EE9196208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4425" y="3429000"/>
            <a:ext cx="4536000" cy="3024000"/>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BF7D3611-A571-4B1D-F73E-2E0B7F4F33A7}"/>
              </a:ext>
            </a:extLst>
          </p:cNvPr>
          <p:cNvSpPr txBox="1"/>
          <p:nvPr/>
        </p:nvSpPr>
        <p:spPr>
          <a:xfrm>
            <a:off x="304800" y="2856089"/>
            <a:ext cx="5271911" cy="461665"/>
          </a:xfrm>
          <a:prstGeom prst="rect">
            <a:avLst/>
          </a:prstGeom>
          <a:noFill/>
        </p:spPr>
        <p:txBody>
          <a:bodyPr wrap="square" rtlCol="0">
            <a:spAutoFit/>
          </a:bodyPr>
          <a:lstStyle/>
          <a:p>
            <a:r>
              <a:rPr lang="fr-FR" sz="2400" b="1" dirty="0">
                <a:solidFill>
                  <a:srgbClr val="FFFF00"/>
                </a:solidFill>
              </a:rPr>
              <a:t>Le Marché de Noël à Bruxelles 1 Et 2</a:t>
            </a:r>
          </a:p>
        </p:txBody>
      </p:sp>
    </p:spTree>
    <p:extLst>
      <p:ext uri="{BB962C8B-B14F-4D97-AF65-F5344CB8AC3E}">
        <p14:creationId xmlns:p14="http://schemas.microsoft.com/office/powerpoint/2010/main" val="10741020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939AAA47-C949-6716-300C-9214D35A5F03}"/>
            </a:ext>
          </a:extLst>
        </p:cNvPr>
        <p:cNvGrpSpPr/>
        <p:nvPr/>
      </p:nvGrpSpPr>
      <p:grpSpPr>
        <a:xfrm>
          <a:off x="0" y="0"/>
          <a:ext cx="0" cy="0"/>
          <a:chOff x="0" y="0"/>
          <a:chExt cx="0" cy="0"/>
        </a:xfrm>
      </p:grpSpPr>
      <p:pic>
        <p:nvPicPr>
          <p:cNvPr id="3" name="Image 2" descr="Une image contenant ciel, nuage, plein air, bâtiment&#10;&#10;Description générée automatiquement">
            <a:extLst>
              <a:ext uri="{FF2B5EF4-FFF2-40B4-BE49-F238E27FC236}">
                <a16:creationId xmlns:a16="http://schemas.microsoft.com/office/drawing/2014/main" id="{44B26649-1696-8057-5E14-E7C2454AF4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198" y="328678"/>
            <a:ext cx="4644000" cy="3100322"/>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pic>
        <p:nvPicPr>
          <p:cNvPr id="5" name="Image 4" descr="Une image contenant habits, plein air, chaussures, bâtiment&#10;&#10;Description générée automatiquement">
            <a:extLst>
              <a:ext uri="{FF2B5EF4-FFF2-40B4-BE49-F238E27FC236}">
                <a16:creationId xmlns:a16="http://schemas.microsoft.com/office/drawing/2014/main" id="{8B5BB5E3-A059-3DFD-83F5-FBB05CADB16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36802" y="3276600"/>
            <a:ext cx="4860000" cy="324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D7EBBFAA-9A1A-586F-5591-40BCE3AB75A8}"/>
              </a:ext>
            </a:extLst>
          </p:cNvPr>
          <p:cNvSpPr txBox="1"/>
          <p:nvPr/>
        </p:nvSpPr>
        <p:spPr>
          <a:xfrm>
            <a:off x="6660444" y="2671823"/>
            <a:ext cx="5328356" cy="461665"/>
          </a:xfrm>
          <a:prstGeom prst="rect">
            <a:avLst/>
          </a:prstGeom>
          <a:noFill/>
        </p:spPr>
        <p:txBody>
          <a:bodyPr wrap="square" rtlCol="0">
            <a:spAutoFit/>
          </a:bodyPr>
          <a:lstStyle/>
          <a:p>
            <a:r>
              <a:rPr lang="fr-FR" sz="2400" b="1" dirty="0">
                <a:solidFill>
                  <a:schemeClr val="bg1"/>
                </a:solidFill>
              </a:rPr>
              <a:t>Le Marché de Noël à Bruxelles 1 Et 2</a:t>
            </a:r>
          </a:p>
        </p:txBody>
      </p:sp>
    </p:spTree>
    <p:extLst>
      <p:ext uri="{BB962C8B-B14F-4D97-AF65-F5344CB8AC3E}">
        <p14:creationId xmlns:p14="http://schemas.microsoft.com/office/powerpoint/2010/main" val="19750678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3F87B-0C26-0E7B-C140-98602FEAA06E}"/>
            </a:ext>
          </a:extLst>
        </p:cNvPr>
        <p:cNvGrpSpPr/>
        <p:nvPr/>
      </p:nvGrpSpPr>
      <p:grpSpPr>
        <a:xfrm>
          <a:off x="0" y="0"/>
          <a:ext cx="0" cy="0"/>
          <a:chOff x="0" y="0"/>
          <a:chExt cx="0" cy="0"/>
        </a:xfrm>
      </p:grpSpPr>
      <p:pic>
        <p:nvPicPr>
          <p:cNvPr id="3" name="Image 2" descr="Une image contenant bâtiment, sapin, Noël, intérieur&#10;&#10;Description générée automatiquement">
            <a:extLst>
              <a:ext uri="{FF2B5EF4-FFF2-40B4-BE49-F238E27FC236}">
                <a16:creationId xmlns:a16="http://schemas.microsoft.com/office/drawing/2014/main" id="{7DEB5B46-6386-3059-7224-B4F316CFA6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84311" y="1351165"/>
            <a:ext cx="6804000" cy="3824321"/>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8523123-A633-0B38-0975-01E5A89910CF}"/>
              </a:ext>
            </a:extLst>
          </p:cNvPr>
          <p:cNvSpPr txBox="1"/>
          <p:nvPr/>
        </p:nvSpPr>
        <p:spPr>
          <a:xfrm>
            <a:off x="2675466" y="397058"/>
            <a:ext cx="7021689" cy="954107"/>
          </a:xfrm>
          <a:prstGeom prst="rect">
            <a:avLst/>
          </a:prstGeom>
          <a:noFill/>
        </p:spPr>
        <p:txBody>
          <a:bodyPr wrap="square" rtlCol="0">
            <a:spAutoFit/>
          </a:bodyPr>
          <a:lstStyle/>
          <a:p>
            <a:r>
              <a:rPr lang="fr-FR" sz="2800" b="1" dirty="0">
                <a:solidFill>
                  <a:srgbClr val="FFFF00"/>
                </a:solidFill>
              </a:rPr>
              <a:t>Lorient Vous Présente Les Marchés De Noël De Vienne Et De Belgique Bruxelles </a:t>
            </a:r>
          </a:p>
        </p:txBody>
      </p:sp>
      <p:sp>
        <p:nvSpPr>
          <p:cNvPr id="5" name="ZoneTexte 4">
            <a:extLst>
              <a:ext uri="{FF2B5EF4-FFF2-40B4-BE49-F238E27FC236}">
                <a16:creationId xmlns:a16="http://schemas.microsoft.com/office/drawing/2014/main" id="{F15B3797-8515-A198-772F-0480B3971899}"/>
              </a:ext>
            </a:extLst>
          </p:cNvPr>
          <p:cNvSpPr txBox="1"/>
          <p:nvPr/>
        </p:nvSpPr>
        <p:spPr>
          <a:xfrm>
            <a:off x="3649511" y="5245225"/>
            <a:ext cx="7669200" cy="523220"/>
          </a:xfrm>
          <a:prstGeom prst="rect">
            <a:avLst/>
          </a:prstGeom>
          <a:noFill/>
        </p:spPr>
        <p:txBody>
          <a:bodyPr wrap="square" rtlCol="0">
            <a:spAutoFit/>
          </a:bodyPr>
          <a:lstStyle/>
          <a:p>
            <a:r>
              <a:rPr lang="fr-FR" sz="2800" b="1" dirty="0">
                <a:solidFill>
                  <a:srgbClr val="FFFF00"/>
                </a:solidFill>
              </a:rPr>
              <a:t>Les Images Et Le Son Du Net </a:t>
            </a:r>
          </a:p>
        </p:txBody>
      </p:sp>
      <p:sp>
        <p:nvSpPr>
          <p:cNvPr id="6" name="ZoneTexte 5">
            <a:extLst>
              <a:ext uri="{FF2B5EF4-FFF2-40B4-BE49-F238E27FC236}">
                <a16:creationId xmlns:a16="http://schemas.microsoft.com/office/drawing/2014/main" id="{0D680396-CC68-3138-5320-9504FABDCCEE}"/>
              </a:ext>
            </a:extLst>
          </p:cNvPr>
          <p:cNvSpPr txBox="1"/>
          <p:nvPr/>
        </p:nvSpPr>
        <p:spPr>
          <a:xfrm>
            <a:off x="5568623" y="5826525"/>
            <a:ext cx="5144533"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2598523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origami"/>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134</TotalTime>
  <Words>322</Words>
  <Application>Microsoft Office PowerPoint</Application>
  <PresentationFormat>Grand écran</PresentationFormat>
  <Paragraphs>37</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2024-11-01T08:30:48Z</dcterms:created>
  <dcterms:modified xsi:type="dcterms:W3CDTF">2024-11-30T05:47:05Z</dcterms:modified>
</cp:coreProperties>
</file>