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1rtCG3ucWvhZr3CLWxqrw==" hashData="3fh3GaDyyWxUhbdGcmshebjd+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00"/>
    <a:srgbClr val="BC0000"/>
    <a:srgbClr val="FF0000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101" autoAdjust="0"/>
    <p:restoredTop sz="94660" autoAdjust="0"/>
  </p:normalViewPr>
  <p:slideViewPr>
    <p:cSldViewPr>
      <p:cViewPr>
        <p:scale>
          <a:sx n="81" d="100"/>
          <a:sy n="81" d="100"/>
        </p:scale>
        <p:origin x="-1670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292914-76D9-4751-845A-3D35492FB7E2}" type="datetimeFigureOut">
              <a:rPr lang="fr-FR"/>
              <a:pPr>
                <a:defRPr/>
              </a:pPr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169701-F7A1-42F1-AA2E-5BC0AA66BE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21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A872E7-149D-4A4E-B9DF-BAB8818B3E6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1A7BED-DD64-45C5-A8B8-44D5A9A004A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81CAAA-D9F0-4644-A403-BDF3A68D973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F9AB9-9B2D-4884-8C47-320505213C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8573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326E0-0511-46F5-A6ED-71D36231B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042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E2258-5F22-4CD0-B652-CDCA1EA8A6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1689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A270B-D5B0-4C24-8C46-50A6CE7DAA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3611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A0BEC-F752-4B62-99F2-ED0B7A94DB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516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7BA4C-8207-4CC2-A090-1265CA83B3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4889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1522C-F0EA-4B34-A35D-4E6F85A388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046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9A9AB-E046-4432-B275-2D83B7CEB4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0059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5B4EB-A331-4102-A1B9-18A2112071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274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83DC4-EF4E-4A5B-A269-C1FA625BB6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349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E68C6-3F23-464C-8A46-C9CC7E0992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6162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55E72D-443B-40E3-B070-B2830C3C35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microsoft.com/office/2007/relationships/hdphoto" Target="../media/hdphoto4.wdp"/><Relationship Id="rId26" Type="http://schemas.openxmlformats.org/officeDocument/2006/relationships/image" Target="../media/image25.png"/><Relationship Id="rId39" Type="http://schemas.openxmlformats.org/officeDocument/2006/relationships/image" Target="../media/image33.jpeg"/><Relationship Id="rId21" Type="http://schemas.openxmlformats.org/officeDocument/2006/relationships/image" Target="../media/image22.png"/><Relationship Id="rId34" Type="http://schemas.openxmlformats.org/officeDocument/2006/relationships/audio" Target="../media/audio4.wav"/><Relationship Id="rId42" Type="http://schemas.openxmlformats.org/officeDocument/2006/relationships/audio" Target="../media/audio7.wav"/><Relationship Id="rId47" Type="http://schemas.openxmlformats.org/officeDocument/2006/relationships/image" Target="../media/image37.jpeg"/><Relationship Id="rId50" Type="http://schemas.openxmlformats.org/officeDocument/2006/relationships/audio" Target="../media/audio11.wav"/><Relationship Id="rId55" Type="http://schemas.openxmlformats.org/officeDocument/2006/relationships/image" Target="../media/image41.jpeg"/><Relationship Id="rId63" Type="http://schemas.openxmlformats.org/officeDocument/2006/relationships/image" Target="../media/image45.jpeg"/><Relationship Id="rId68" Type="http://schemas.openxmlformats.org/officeDocument/2006/relationships/audio" Target="../media/audio20.wav"/><Relationship Id="rId76" Type="http://schemas.openxmlformats.org/officeDocument/2006/relationships/image" Target="../media/image53.png"/><Relationship Id="rId84" Type="http://schemas.openxmlformats.org/officeDocument/2006/relationships/image" Target="../media/image60.png"/><Relationship Id="rId7" Type="http://schemas.openxmlformats.org/officeDocument/2006/relationships/image" Target="../media/image13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8.jpeg"/><Relationship Id="rId11" Type="http://schemas.openxmlformats.org/officeDocument/2006/relationships/image" Target="../media/image17.png"/><Relationship Id="rId24" Type="http://schemas.microsoft.com/office/2007/relationships/hdphoto" Target="../media/hdphoto7.wdp"/><Relationship Id="rId32" Type="http://schemas.openxmlformats.org/officeDocument/2006/relationships/audio" Target="../media/audio3.wav"/><Relationship Id="rId37" Type="http://schemas.openxmlformats.org/officeDocument/2006/relationships/image" Target="../media/image32.jpeg"/><Relationship Id="rId40" Type="http://schemas.openxmlformats.org/officeDocument/2006/relationships/audio" Target="../media/audio6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5.wav"/><Relationship Id="rId66" Type="http://schemas.openxmlformats.org/officeDocument/2006/relationships/audio" Target="../media/audio19.wav"/><Relationship Id="rId74" Type="http://schemas.openxmlformats.org/officeDocument/2006/relationships/image" Target="../media/image1.gif"/><Relationship Id="rId79" Type="http://schemas.openxmlformats.org/officeDocument/2006/relationships/image" Target="../media/image55.png"/><Relationship Id="rId5" Type="http://schemas.openxmlformats.org/officeDocument/2006/relationships/image" Target="../media/image11.png"/><Relationship Id="rId61" Type="http://schemas.openxmlformats.org/officeDocument/2006/relationships/image" Target="../media/image44.jpeg"/><Relationship Id="rId82" Type="http://schemas.openxmlformats.org/officeDocument/2006/relationships/image" Target="../media/image58.jpeg"/><Relationship Id="rId19" Type="http://schemas.openxmlformats.org/officeDocument/2006/relationships/image" Target="../media/image2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6.png"/><Relationship Id="rId30" Type="http://schemas.openxmlformats.org/officeDocument/2006/relationships/audio" Target="../media/audio2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0.wav"/><Relationship Id="rId56" Type="http://schemas.openxmlformats.org/officeDocument/2006/relationships/audio" Target="../media/audio14.wav"/><Relationship Id="rId64" Type="http://schemas.openxmlformats.org/officeDocument/2006/relationships/audio" Target="../media/audio18.wav"/><Relationship Id="rId69" Type="http://schemas.openxmlformats.org/officeDocument/2006/relationships/image" Target="../media/image48.jpeg"/><Relationship Id="rId77" Type="http://schemas.microsoft.com/office/2007/relationships/hdphoto" Target="../media/hdphoto9.wdp"/><Relationship Id="rId8" Type="http://schemas.openxmlformats.org/officeDocument/2006/relationships/image" Target="../media/image14.gif"/><Relationship Id="rId51" Type="http://schemas.openxmlformats.org/officeDocument/2006/relationships/image" Target="../media/image39.jpeg"/><Relationship Id="rId72" Type="http://schemas.openxmlformats.org/officeDocument/2006/relationships/image" Target="../media/image51.png"/><Relationship Id="rId80" Type="http://schemas.openxmlformats.org/officeDocument/2006/relationships/image" Target="../media/image56.png"/><Relationship Id="rId85" Type="http://schemas.openxmlformats.org/officeDocument/2006/relationships/image" Target="../media/image61.gif"/><Relationship Id="rId3" Type="http://schemas.openxmlformats.org/officeDocument/2006/relationships/image" Target="../media/image9.png"/><Relationship Id="rId12" Type="http://schemas.microsoft.com/office/2007/relationships/hdphoto" Target="../media/hdphoto1.wdp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30.jpeg"/><Relationship Id="rId38" Type="http://schemas.openxmlformats.org/officeDocument/2006/relationships/audio" Target="../media/audio5.wav"/><Relationship Id="rId46" Type="http://schemas.openxmlformats.org/officeDocument/2006/relationships/audio" Target="../media/audio9.wav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20" Type="http://schemas.microsoft.com/office/2007/relationships/hdphoto" Target="../media/hdphoto5.wdp"/><Relationship Id="rId41" Type="http://schemas.openxmlformats.org/officeDocument/2006/relationships/image" Target="../media/image34.jpeg"/><Relationship Id="rId54" Type="http://schemas.openxmlformats.org/officeDocument/2006/relationships/audio" Target="../media/audio13.wav"/><Relationship Id="rId62" Type="http://schemas.openxmlformats.org/officeDocument/2006/relationships/audio" Target="../media/audio17.wav"/><Relationship Id="rId70" Type="http://schemas.openxmlformats.org/officeDocument/2006/relationships/image" Target="../media/image49.gif"/><Relationship Id="rId75" Type="http://schemas.openxmlformats.org/officeDocument/2006/relationships/image" Target="../media/image52.png"/><Relationship Id="rId83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19.png"/><Relationship Id="rId23" Type="http://schemas.openxmlformats.org/officeDocument/2006/relationships/image" Target="../media/image23.png"/><Relationship Id="rId28" Type="http://schemas.openxmlformats.org/officeDocument/2006/relationships/image" Target="../media/image27.gif"/><Relationship Id="rId36" Type="http://schemas.openxmlformats.org/officeDocument/2006/relationships/audio" Target="../media/audio1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Relationship Id="rId10" Type="http://schemas.openxmlformats.org/officeDocument/2006/relationships/image" Target="../media/image16.png"/><Relationship Id="rId31" Type="http://schemas.openxmlformats.org/officeDocument/2006/relationships/image" Target="../media/image29.jpeg"/><Relationship Id="rId44" Type="http://schemas.openxmlformats.org/officeDocument/2006/relationships/audio" Target="../media/audio8.wav"/><Relationship Id="rId52" Type="http://schemas.openxmlformats.org/officeDocument/2006/relationships/audio" Target="../media/audio12.wav"/><Relationship Id="rId60" Type="http://schemas.openxmlformats.org/officeDocument/2006/relationships/audio" Target="../media/audio16.wav"/><Relationship Id="rId65" Type="http://schemas.openxmlformats.org/officeDocument/2006/relationships/image" Target="../media/image46.jpeg"/><Relationship Id="rId73" Type="http://schemas.microsoft.com/office/2007/relationships/hdphoto" Target="../media/hdphoto8.wdp"/><Relationship Id="rId78" Type="http://schemas.openxmlformats.org/officeDocument/2006/relationships/image" Target="../media/image54.png"/><Relationship Id="rId81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C000"/>
            </a:gs>
            <a:gs pos="68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8713"/>
            <a:ext cx="6191250" cy="46085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6" descr="C:\Users\JCL\Desktop\cd4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419100"/>
            <a:ext cx="8128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430.wav">
            <a:hlinkClick r:id="" action="ppaction://media"/>
          </p:cNvPr>
          <p:cNvPicPr>
            <a:picLocks noRot="1" noChangeAspect="1"/>
          </p:cNvPicPr>
          <p:nvPr>
            <a:wavAudioFile r:embed="rId1" name="04. Début De Soirée - La vie la nui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55374"/>
            <a:ext cx="3634928" cy="334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13730"/>
            <a:ext cx="3095625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0000">
              <a:schemeClr val="tx1"/>
            </a:gs>
            <a:gs pos="88000">
              <a:srgbClr val="008200"/>
            </a:gs>
            <a:gs pos="77000">
              <a:srgbClr val="292929"/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836613"/>
            <a:ext cx="6985000" cy="5256212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\Desktop\aaaa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49338"/>
            <a:ext cx="5761037" cy="483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30" name="01. Roch Voisine - Hélè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2" name="02. Art Mengo - Les parfums de sa vie (Je l'ai tant aimée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4" name="03. Caroline Loeb - C'est la ouat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6" name="04. Début De Soirée - La vie la nuit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8" name="05. Océan - Juste au bout du déser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40" name="06. Lucid Beausonge - Lettre à un rêve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2" name="07. Annabelle - Fuis Lawrence d'Arab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4" name="08. David &amp; Jonathan - Est-ce que tu viens pour les vacances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6" name="09. Élégance - Vacances j'oublie tou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. Philippe Lavil &amp; Jocelyne Béroard - Kolé Séré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50" name="11. Dallas - Dallas (B.O. du feuilleton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2" name="12. Édith Nylon - Édith Nylo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4" name="13. Les Coco Girls - Ce mec est too much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6" name="14. Noé Willer - Toi, femme publiqu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8" name="15. Jakie Quartz - Vivre ailleur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60" name="16. Félix Gray &amp; Didier Barbelivien - À toutes les filles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2" name="17. Jean-Luc Lahaye - Papa chanteur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4" name="18. Christophe - Succès fou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6" name="19. Marc Lavoine - Bascule avec moi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8" name="20. Axel Bauer - Cargo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74800"/>
            <a:ext cx="12827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67" descr="C:\Users\JCL\Desktop\1c0be47ef67478536831debed499f8ea_détouré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738" y="5668169"/>
            <a:ext cx="5381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2024-12-10T14:00:08Z</dcterms:modified>
</cp:coreProperties>
</file>