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8E0dGrag9if93ykM4f0Ow==" hashData="OKxhqJzfB2NNYhnn0zhZYup5Cy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200"/>
    <a:srgbClr val="BC0000"/>
    <a:srgbClr val="FF0000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00" autoAdjust="0"/>
    <p:restoredTop sz="94660" autoAdjust="0"/>
  </p:normalViewPr>
  <p:slideViewPr>
    <p:cSldViewPr>
      <p:cViewPr>
        <p:scale>
          <a:sx n="83" d="100"/>
          <a:sy n="83" d="100"/>
        </p:scale>
        <p:origin x="-1022" y="-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67B964-EFB0-45B2-8C58-5B0CB4037DE6}" type="datetimeFigureOut">
              <a:rPr lang="fr-FR"/>
              <a:pPr>
                <a:defRPr/>
              </a:pPr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FD061C-79E1-4110-A92A-B2CA4DA924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9909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705FA45-C264-4A5F-876D-F9CCF910FE3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C8B44ED-004C-459E-AD96-F2C7352A7BF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A7465A-6E62-40D9-B4A4-C84F75D45C81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FA717D-BB5D-44E9-9517-2C40110D7D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5246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EF117-FB4E-4DEA-BECE-DE59427A0A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70008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3B175-918F-45A4-88EC-76055D48FC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643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65F280-E9E5-4963-B03C-839214B54B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4015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FBE44-18F1-44F4-8347-603B9F5A69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5187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21A24-F935-4E40-B59D-72D588D9BC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981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73160-441C-4BB2-8BBE-E478129124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6225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C588E-7D23-40E8-B37C-6B4353FAF74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0510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B9966-90A8-4B13-81A0-83AAEB3BA7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7411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EF0AF-D238-43A1-AC88-98EE08A201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644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73766B-CEC5-4816-A103-A5D0AF2D82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44962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0857FB7-A45C-448E-9FAC-1DD8230A84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1.png"/><Relationship Id="rId26" Type="http://schemas.openxmlformats.org/officeDocument/2006/relationships/image" Target="../media/image25.gif"/><Relationship Id="rId39" Type="http://schemas.openxmlformats.org/officeDocument/2006/relationships/audio" Target="../media/audio5.wav"/><Relationship Id="rId21" Type="http://schemas.microsoft.com/office/2007/relationships/hdphoto" Target="../media/hdphoto5.wdp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9.wav"/><Relationship Id="rId50" Type="http://schemas.openxmlformats.org/officeDocument/2006/relationships/image" Target="../media/image39.jpeg"/><Relationship Id="rId55" Type="http://schemas.openxmlformats.org/officeDocument/2006/relationships/audio" Target="../media/audio13.wav"/><Relationship Id="rId63" Type="http://schemas.openxmlformats.org/officeDocument/2006/relationships/audio" Target="../media/audio17.wav"/><Relationship Id="rId68" Type="http://schemas.openxmlformats.org/officeDocument/2006/relationships/image" Target="../media/image48.jpeg"/><Relationship Id="rId76" Type="http://schemas.openxmlformats.org/officeDocument/2006/relationships/image" Target="../media/image54.png"/><Relationship Id="rId84" Type="http://schemas.openxmlformats.org/officeDocument/2006/relationships/image" Target="../media/image61.png"/><Relationship Id="rId7" Type="http://schemas.openxmlformats.org/officeDocument/2006/relationships/image" Target="../media/image13.gif"/><Relationship Id="rId71" Type="http://schemas.openxmlformats.org/officeDocument/2006/relationships/image" Target="../media/image50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9" Type="http://schemas.openxmlformats.org/officeDocument/2006/relationships/image" Target="../media/image28.gif"/><Relationship Id="rId11" Type="http://schemas.openxmlformats.org/officeDocument/2006/relationships/image" Target="../media/image17.png"/><Relationship Id="rId24" Type="http://schemas.openxmlformats.org/officeDocument/2006/relationships/image" Target="../media/image24.png"/><Relationship Id="rId32" Type="http://schemas.openxmlformats.org/officeDocument/2006/relationships/image" Target="../media/image30.jpeg"/><Relationship Id="rId37" Type="http://schemas.openxmlformats.org/officeDocument/2006/relationships/audio" Target="../media/audio1.wav"/><Relationship Id="rId40" Type="http://schemas.openxmlformats.org/officeDocument/2006/relationships/image" Target="../media/image34.jpeg"/><Relationship Id="rId45" Type="http://schemas.openxmlformats.org/officeDocument/2006/relationships/audio" Target="../media/audio8.wav"/><Relationship Id="rId53" Type="http://schemas.openxmlformats.org/officeDocument/2006/relationships/audio" Target="../media/audio12.wav"/><Relationship Id="rId58" Type="http://schemas.openxmlformats.org/officeDocument/2006/relationships/image" Target="../media/image43.jpeg"/><Relationship Id="rId66" Type="http://schemas.openxmlformats.org/officeDocument/2006/relationships/image" Target="../media/image47.jpeg"/><Relationship Id="rId74" Type="http://schemas.openxmlformats.org/officeDocument/2006/relationships/image" Target="../media/image2.gif"/><Relationship Id="rId79" Type="http://schemas.openxmlformats.org/officeDocument/2006/relationships/image" Target="../media/image56.png"/><Relationship Id="rId5" Type="http://schemas.openxmlformats.org/officeDocument/2006/relationships/image" Target="../media/image11.png"/><Relationship Id="rId61" Type="http://schemas.openxmlformats.org/officeDocument/2006/relationships/audio" Target="../media/audio16.wav"/><Relationship Id="rId82" Type="http://schemas.openxmlformats.org/officeDocument/2006/relationships/image" Target="../media/image59.jpeg"/><Relationship Id="rId19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19.png"/><Relationship Id="rId22" Type="http://schemas.openxmlformats.org/officeDocument/2006/relationships/image" Target="../media/image23.png"/><Relationship Id="rId27" Type="http://schemas.openxmlformats.org/officeDocument/2006/relationships/image" Target="../media/image26.png"/><Relationship Id="rId30" Type="http://schemas.openxmlformats.org/officeDocument/2006/relationships/image" Target="../media/image29.jpeg"/><Relationship Id="rId35" Type="http://schemas.openxmlformats.org/officeDocument/2006/relationships/audio" Target="../media/audio4.wav"/><Relationship Id="rId43" Type="http://schemas.openxmlformats.org/officeDocument/2006/relationships/audio" Target="../media/audio7.wav"/><Relationship Id="rId48" Type="http://schemas.openxmlformats.org/officeDocument/2006/relationships/image" Target="../media/image38.jpeg"/><Relationship Id="rId56" Type="http://schemas.openxmlformats.org/officeDocument/2006/relationships/image" Target="../media/image42.jpeg"/><Relationship Id="rId64" Type="http://schemas.openxmlformats.org/officeDocument/2006/relationships/image" Target="../media/image46.jpeg"/><Relationship Id="rId69" Type="http://schemas.openxmlformats.org/officeDocument/2006/relationships/audio" Target="../media/audio20.wav"/><Relationship Id="rId77" Type="http://schemas.microsoft.com/office/2007/relationships/hdphoto" Target="../media/hdphoto8.wdp"/><Relationship Id="rId8" Type="http://schemas.openxmlformats.org/officeDocument/2006/relationships/image" Target="../media/image14.gif"/><Relationship Id="rId51" Type="http://schemas.openxmlformats.org/officeDocument/2006/relationships/audio" Target="../media/audio11.wav"/><Relationship Id="rId72" Type="http://schemas.openxmlformats.org/officeDocument/2006/relationships/image" Target="../media/image51.png"/><Relationship Id="rId80" Type="http://schemas.openxmlformats.org/officeDocument/2006/relationships/image" Target="../media/image57.png"/><Relationship Id="rId85" Type="http://schemas.openxmlformats.org/officeDocument/2006/relationships/image" Target="../media/image62.gif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microsoft.com/office/2007/relationships/hdphoto" Target="../media/hdphoto3.wdp"/><Relationship Id="rId25" Type="http://schemas.microsoft.com/office/2007/relationships/hdphoto" Target="../media/hdphoto7.wdp"/><Relationship Id="rId33" Type="http://schemas.openxmlformats.org/officeDocument/2006/relationships/audio" Target="../media/audio3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audio" Target="../media/audio15.wav"/><Relationship Id="rId67" Type="http://schemas.openxmlformats.org/officeDocument/2006/relationships/audio" Target="../media/audio19.wav"/><Relationship Id="rId20" Type="http://schemas.openxmlformats.org/officeDocument/2006/relationships/image" Target="../media/image22.png"/><Relationship Id="rId41" Type="http://schemas.openxmlformats.org/officeDocument/2006/relationships/audio" Target="../media/audio6.wav"/><Relationship Id="rId54" Type="http://schemas.openxmlformats.org/officeDocument/2006/relationships/image" Target="../media/image41.jpeg"/><Relationship Id="rId62" Type="http://schemas.openxmlformats.org/officeDocument/2006/relationships/image" Target="../media/image45.jpeg"/><Relationship Id="rId70" Type="http://schemas.openxmlformats.org/officeDocument/2006/relationships/image" Target="../media/image49.jpeg"/><Relationship Id="rId75" Type="http://schemas.openxmlformats.org/officeDocument/2006/relationships/image" Target="../media/image53.png"/><Relationship Id="rId83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7.png"/><Relationship Id="rId36" Type="http://schemas.openxmlformats.org/officeDocument/2006/relationships/image" Target="../media/image32.jpeg"/><Relationship Id="rId49" Type="http://schemas.openxmlformats.org/officeDocument/2006/relationships/audio" Target="../media/audio10.wav"/><Relationship Id="rId57" Type="http://schemas.openxmlformats.org/officeDocument/2006/relationships/audio" Target="../media/audio14.wav"/><Relationship Id="rId10" Type="http://schemas.openxmlformats.org/officeDocument/2006/relationships/image" Target="../media/image16.png"/><Relationship Id="rId31" Type="http://schemas.openxmlformats.org/officeDocument/2006/relationships/audio" Target="../media/audio2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4.jpeg"/><Relationship Id="rId65" Type="http://schemas.openxmlformats.org/officeDocument/2006/relationships/audio" Target="../media/audio18.wav"/><Relationship Id="rId73" Type="http://schemas.openxmlformats.org/officeDocument/2006/relationships/image" Target="../media/image52.png"/><Relationship Id="rId78" Type="http://schemas.openxmlformats.org/officeDocument/2006/relationships/image" Target="../media/image55.png"/><Relationship Id="rId81" Type="http://schemas.openxmlformats.org/officeDocument/2006/relationships/image" Target="../media/image5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C000"/>
            </a:gs>
            <a:gs pos="68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. Julie Pietri - Eve lève-toi.wav">
            <a:hlinkClick r:id="" action="ppaction://media"/>
          </p:cNvPr>
          <p:cNvPicPr>
            <a:picLocks noRot="1" noChangeAspect="1"/>
          </p:cNvPicPr>
          <p:nvPr>
            <a:wavAudioFile r:embed="rId1" name="04. Julie Pietri - Eve lève-toi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8713"/>
            <a:ext cx="6191250" cy="4608512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Picture 5" descr="C:\Users\JCL\Desktop\cd3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375" y="449263"/>
            <a:ext cx="677863" cy="30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755374"/>
            <a:ext cx="3634928" cy="334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13730"/>
            <a:ext cx="3095625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0000">
              <a:schemeClr val="tx1"/>
            </a:gs>
            <a:gs pos="88000">
              <a:srgbClr val="008200"/>
            </a:gs>
            <a:gs pos="77000">
              <a:srgbClr val="292929"/>
            </a:gs>
            <a:gs pos="8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836613"/>
            <a:ext cx="6985000" cy="5256212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\Desktop\ddd (FILEminimize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363" y="1035050"/>
            <a:ext cx="5629275" cy="484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31" name="01. Sabine Paturel - Les bêtise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3" name="02. Jeanne Mas - Toute première foi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5" name="03. Jean-Pierre Mader - Un pied devant l'autr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7" name="04. Julie Pietri - Eve lève-toi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9" name="05. Chagrin D'Amour - Monte-Carlo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41" name="06. Claudia Phillips &amp; The Kicks - Quel souçi la Boëtie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3" name="07. Christine Roque - Premiers frissons d'amour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5" name="08. Boom Boom &amp; Les Tequilas - T'embrasser à Mexico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7" name="09. Les Coco Girls - Coco Girl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9" name="10. Bassline Boys - On se calme !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51" name="11. Lova Moor - Et je danse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3" name="12. Alain Delon - Comme au cinéma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5" name="13. Patrick Topaloff &amp; Sim - Où est ma chemise gris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7" name="14. Pit &amp; Rik - La cicrane et la froumi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9" name="15. Eric Morena - Je suis le toréro de l'amour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61" name="16. Dennis' Twist - Tu dis que tu L'M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3" name="17. Corynne Charby - Pile ou face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5" name="18. François Valéry - Elle danse Mari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7" name="19. Thierry Pastor - Sur des musiques noires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9" name="20. Le Grand Orchestre Du Splendid - Macao (En public).wav"/>
            </a:hlinkClick>
          </p:cNvPr>
          <p:cNvPicPr>
            <a:picLocks noChangeAspect="1" noChangeArrowheads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74800"/>
            <a:ext cx="12827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67" descr="C:\Users\JCL\Desktop\1c0be47ef67478536831debed499f8ea_détouré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418" y="5993155"/>
            <a:ext cx="5381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2024-12-10T13:57:14Z</dcterms:modified>
</cp:coreProperties>
</file>