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5" r:id="rId2"/>
    <p:sldId id="356" r:id="rId3"/>
    <p:sldId id="35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o+FG85/wKbwA0MEli5Imw==" hashData="DX09BQATJoM2xAar6G5Dt55KTF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C0000"/>
    <a:srgbClr val="FF0000"/>
    <a:srgbClr val="915945"/>
    <a:srgbClr val="683400"/>
    <a:srgbClr val="25FFFF"/>
    <a:srgbClr val="9E0075"/>
    <a:srgbClr val="FF69D8"/>
    <a:srgbClr val="860C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0144" autoAdjust="0"/>
    <p:restoredTop sz="94660" autoAdjust="0"/>
  </p:normalViewPr>
  <p:slideViewPr>
    <p:cSldViewPr>
      <p:cViewPr>
        <p:scale>
          <a:sx n="90" d="100"/>
          <a:sy n="90" d="100"/>
        </p:scale>
        <p:origin x="-1498" y="-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64FB7E4-F69F-41A3-BC22-0F2EE76926A9}" type="datetimeFigureOut">
              <a:rPr lang="fr-FR"/>
              <a:pPr>
                <a:defRPr/>
              </a:pPr>
              <a:t>10/12/2024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E03DA01-35C7-480C-92B2-119DC9B5B78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89176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04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C19C61D-1C5C-4BB0-B11B-BB7A45C18C7B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15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94126BE-1CA1-4637-96F8-7734D5E28100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25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2BC21CD-F68F-4569-B870-309BBD44C19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2B9FD-2ED4-49C0-B269-2D490F77A27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816604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D0693A-AFE6-4E60-8649-1BF5C6D3F35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82488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C7503C-F734-4AED-A4C8-7E8BA047FE3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13885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6BFBF5-E416-4443-8BCB-6F3BDEBE56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92238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E2CA56-0395-43BD-9585-DCC9A52D6D5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80502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0242C9-BE42-407E-8EF5-0F3205879A0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589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48EB9E-1811-4FCF-9DF8-AEE35528443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37717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01B331-C23A-44D6-BA6F-D9E74B87E3D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924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9431E7-8C10-499B-A53F-1E91496E0D5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6215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5CA10E-2056-438B-B623-374AB166E9A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0166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1C5B5B-E349-480F-85EA-2F749CFB1E2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66097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74000">
              <a:schemeClr val="tx1"/>
            </a:gs>
            <a:gs pos="85000">
              <a:srgbClr val="683400"/>
            </a:gs>
            <a:gs pos="63000">
              <a:srgbClr val="292929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3F21329-7C3A-49F4-994B-128EB04E81A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png"/><Relationship Id="rId18" Type="http://schemas.microsoft.com/office/2007/relationships/hdphoto" Target="../media/hdphoto4.wdp"/><Relationship Id="rId26" Type="http://schemas.openxmlformats.org/officeDocument/2006/relationships/image" Target="../media/image25.png"/><Relationship Id="rId39" Type="http://schemas.openxmlformats.org/officeDocument/2006/relationships/image" Target="../media/image33.jpeg"/><Relationship Id="rId21" Type="http://schemas.openxmlformats.org/officeDocument/2006/relationships/image" Target="../media/image22.png"/><Relationship Id="rId34" Type="http://schemas.openxmlformats.org/officeDocument/2006/relationships/audio" Target="../media/audio4.wav"/><Relationship Id="rId42" Type="http://schemas.openxmlformats.org/officeDocument/2006/relationships/audio" Target="../media/audio7.wav"/><Relationship Id="rId47" Type="http://schemas.openxmlformats.org/officeDocument/2006/relationships/image" Target="../media/image37.jpeg"/><Relationship Id="rId50" Type="http://schemas.openxmlformats.org/officeDocument/2006/relationships/audio" Target="../media/audio11.wav"/><Relationship Id="rId55" Type="http://schemas.openxmlformats.org/officeDocument/2006/relationships/image" Target="../media/image41.jpeg"/><Relationship Id="rId63" Type="http://schemas.openxmlformats.org/officeDocument/2006/relationships/image" Target="../media/image45.jpeg"/><Relationship Id="rId68" Type="http://schemas.openxmlformats.org/officeDocument/2006/relationships/audio" Target="../media/audio20.wav"/><Relationship Id="rId76" Type="http://schemas.openxmlformats.org/officeDocument/2006/relationships/image" Target="../media/image53.png"/><Relationship Id="rId84" Type="http://schemas.openxmlformats.org/officeDocument/2006/relationships/image" Target="../media/image60.gif"/><Relationship Id="rId7" Type="http://schemas.openxmlformats.org/officeDocument/2006/relationships/image" Target="../media/image13.gif"/><Relationship Id="rId71" Type="http://schemas.openxmlformats.org/officeDocument/2006/relationships/image" Target="../media/image50.png"/><Relationship Id="rId2" Type="http://schemas.openxmlformats.org/officeDocument/2006/relationships/notesSlide" Target="../notesSlides/notesSlide3.xml"/><Relationship Id="rId16" Type="http://schemas.microsoft.com/office/2007/relationships/hdphoto" Target="../media/hdphoto3.wdp"/><Relationship Id="rId29" Type="http://schemas.openxmlformats.org/officeDocument/2006/relationships/image" Target="../media/image28.jpeg"/><Relationship Id="rId11" Type="http://schemas.openxmlformats.org/officeDocument/2006/relationships/image" Target="../media/image17.png"/><Relationship Id="rId24" Type="http://schemas.microsoft.com/office/2007/relationships/hdphoto" Target="../media/hdphoto7.wdp"/><Relationship Id="rId32" Type="http://schemas.openxmlformats.org/officeDocument/2006/relationships/audio" Target="../media/audio3.wav"/><Relationship Id="rId37" Type="http://schemas.openxmlformats.org/officeDocument/2006/relationships/image" Target="../media/image32.jpeg"/><Relationship Id="rId40" Type="http://schemas.openxmlformats.org/officeDocument/2006/relationships/audio" Target="../media/audio6.wav"/><Relationship Id="rId45" Type="http://schemas.openxmlformats.org/officeDocument/2006/relationships/image" Target="../media/image36.jpeg"/><Relationship Id="rId53" Type="http://schemas.openxmlformats.org/officeDocument/2006/relationships/image" Target="../media/image40.jpeg"/><Relationship Id="rId58" Type="http://schemas.openxmlformats.org/officeDocument/2006/relationships/audio" Target="../media/audio15.wav"/><Relationship Id="rId66" Type="http://schemas.openxmlformats.org/officeDocument/2006/relationships/audio" Target="../media/audio19.wav"/><Relationship Id="rId74" Type="http://schemas.openxmlformats.org/officeDocument/2006/relationships/image" Target="../media/image2.gif"/><Relationship Id="rId79" Type="http://schemas.openxmlformats.org/officeDocument/2006/relationships/image" Target="../media/image55.png"/><Relationship Id="rId5" Type="http://schemas.openxmlformats.org/officeDocument/2006/relationships/image" Target="../media/image11.png"/><Relationship Id="rId61" Type="http://schemas.openxmlformats.org/officeDocument/2006/relationships/image" Target="../media/image44.jpeg"/><Relationship Id="rId82" Type="http://schemas.openxmlformats.org/officeDocument/2006/relationships/image" Target="../media/image58.jpeg"/><Relationship Id="rId10" Type="http://schemas.openxmlformats.org/officeDocument/2006/relationships/image" Target="../media/image16.png"/><Relationship Id="rId19" Type="http://schemas.openxmlformats.org/officeDocument/2006/relationships/image" Target="../media/image21.png"/><Relationship Id="rId31" Type="http://schemas.openxmlformats.org/officeDocument/2006/relationships/image" Target="../media/image29.jpeg"/><Relationship Id="rId44" Type="http://schemas.openxmlformats.org/officeDocument/2006/relationships/audio" Target="../media/audio8.wav"/><Relationship Id="rId52" Type="http://schemas.openxmlformats.org/officeDocument/2006/relationships/audio" Target="../media/audio12.wav"/><Relationship Id="rId60" Type="http://schemas.openxmlformats.org/officeDocument/2006/relationships/audio" Target="../media/audio16.wav"/><Relationship Id="rId65" Type="http://schemas.openxmlformats.org/officeDocument/2006/relationships/image" Target="../media/image46.jpeg"/><Relationship Id="rId73" Type="http://schemas.microsoft.com/office/2007/relationships/hdphoto" Target="../media/hdphoto8.wdp"/><Relationship Id="rId78" Type="http://schemas.openxmlformats.org/officeDocument/2006/relationships/image" Target="../media/image54.png"/><Relationship Id="rId81" Type="http://schemas.openxmlformats.org/officeDocument/2006/relationships/image" Target="../media/image57.gif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microsoft.com/office/2007/relationships/hdphoto" Target="../media/hdphoto2.wdp"/><Relationship Id="rId22" Type="http://schemas.microsoft.com/office/2007/relationships/hdphoto" Target="../media/hdphoto6.wdp"/><Relationship Id="rId27" Type="http://schemas.openxmlformats.org/officeDocument/2006/relationships/image" Target="../media/image26.png"/><Relationship Id="rId30" Type="http://schemas.openxmlformats.org/officeDocument/2006/relationships/audio" Target="../media/audio2.wav"/><Relationship Id="rId35" Type="http://schemas.openxmlformats.org/officeDocument/2006/relationships/image" Target="../media/image31.jpeg"/><Relationship Id="rId43" Type="http://schemas.openxmlformats.org/officeDocument/2006/relationships/image" Target="../media/image35.jpeg"/><Relationship Id="rId48" Type="http://schemas.openxmlformats.org/officeDocument/2006/relationships/audio" Target="../media/audio10.wav"/><Relationship Id="rId56" Type="http://schemas.openxmlformats.org/officeDocument/2006/relationships/audio" Target="../media/audio14.wav"/><Relationship Id="rId64" Type="http://schemas.openxmlformats.org/officeDocument/2006/relationships/audio" Target="../media/audio18.wav"/><Relationship Id="rId69" Type="http://schemas.openxmlformats.org/officeDocument/2006/relationships/image" Target="../media/image48.jpeg"/><Relationship Id="rId77" Type="http://schemas.microsoft.com/office/2007/relationships/hdphoto" Target="../media/hdphoto9.wdp"/><Relationship Id="rId8" Type="http://schemas.openxmlformats.org/officeDocument/2006/relationships/image" Target="../media/image14.gif"/><Relationship Id="rId51" Type="http://schemas.openxmlformats.org/officeDocument/2006/relationships/image" Target="../media/image39.jpeg"/><Relationship Id="rId72" Type="http://schemas.openxmlformats.org/officeDocument/2006/relationships/image" Target="../media/image51.png"/><Relationship Id="rId80" Type="http://schemas.openxmlformats.org/officeDocument/2006/relationships/image" Target="../media/image56.png"/><Relationship Id="rId3" Type="http://schemas.openxmlformats.org/officeDocument/2006/relationships/image" Target="../media/image9.png"/><Relationship Id="rId12" Type="http://schemas.microsoft.com/office/2007/relationships/hdphoto" Target="../media/hdphoto1.wdp"/><Relationship Id="rId17" Type="http://schemas.openxmlformats.org/officeDocument/2006/relationships/image" Target="../media/image20.png"/><Relationship Id="rId25" Type="http://schemas.openxmlformats.org/officeDocument/2006/relationships/image" Target="../media/image24.gif"/><Relationship Id="rId33" Type="http://schemas.openxmlformats.org/officeDocument/2006/relationships/image" Target="../media/image30.jpeg"/><Relationship Id="rId38" Type="http://schemas.openxmlformats.org/officeDocument/2006/relationships/audio" Target="../media/audio1.wav"/><Relationship Id="rId46" Type="http://schemas.openxmlformats.org/officeDocument/2006/relationships/audio" Target="../media/audio9.wav"/><Relationship Id="rId59" Type="http://schemas.openxmlformats.org/officeDocument/2006/relationships/image" Target="../media/image43.jpeg"/><Relationship Id="rId67" Type="http://schemas.openxmlformats.org/officeDocument/2006/relationships/image" Target="../media/image47.jpeg"/><Relationship Id="rId20" Type="http://schemas.microsoft.com/office/2007/relationships/hdphoto" Target="../media/hdphoto5.wdp"/><Relationship Id="rId41" Type="http://schemas.openxmlformats.org/officeDocument/2006/relationships/image" Target="../media/image34.jpeg"/><Relationship Id="rId54" Type="http://schemas.openxmlformats.org/officeDocument/2006/relationships/audio" Target="../media/audio13.wav"/><Relationship Id="rId62" Type="http://schemas.openxmlformats.org/officeDocument/2006/relationships/audio" Target="../media/audio17.wav"/><Relationship Id="rId70" Type="http://schemas.openxmlformats.org/officeDocument/2006/relationships/image" Target="../media/image49.gif"/><Relationship Id="rId75" Type="http://schemas.openxmlformats.org/officeDocument/2006/relationships/image" Target="../media/image52.png"/><Relationship Id="rId83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15" Type="http://schemas.openxmlformats.org/officeDocument/2006/relationships/image" Target="../media/image19.png"/><Relationship Id="rId23" Type="http://schemas.openxmlformats.org/officeDocument/2006/relationships/image" Target="../media/image23.png"/><Relationship Id="rId28" Type="http://schemas.openxmlformats.org/officeDocument/2006/relationships/image" Target="../media/image27.gif"/><Relationship Id="rId36" Type="http://schemas.openxmlformats.org/officeDocument/2006/relationships/audio" Target="../media/audio5.wav"/><Relationship Id="rId49" Type="http://schemas.openxmlformats.org/officeDocument/2006/relationships/image" Target="../media/image38.jpeg"/><Relationship Id="rId57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667">
              <a:schemeClr val="accent4">
                <a:lumMod val="10000"/>
              </a:schemeClr>
            </a:gs>
            <a:gs pos="74000">
              <a:schemeClr val="tx1"/>
            </a:gs>
            <a:gs pos="85000">
              <a:srgbClr val="FFC000"/>
            </a:gs>
            <a:gs pos="68000">
              <a:schemeClr val="accent4">
                <a:lumMod val="10000"/>
              </a:schemeClr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5. Philippe Lavil - Il tape sur des bambous.wav">
            <a:hlinkClick r:id="" action="ppaction://media"/>
          </p:cNvPr>
          <p:cNvPicPr>
            <a:picLocks noRot="1" noChangeAspect="1"/>
          </p:cNvPicPr>
          <p:nvPr>
            <a:wavAudioFile r:embed="rId1" name="05. Philippe Lavil - Il tape sur des bambous.wav"/>
          </p:nvPr>
        </p:nvPicPr>
        <p:blipFill>
          <a:blip r:embed="rId4"/>
          <a:stretch>
            <a:fillRect/>
          </a:stretch>
        </p:blipFill>
        <p:spPr>
          <a:xfrm>
            <a:off x="3988593" y="3190080"/>
            <a:ext cx="487363" cy="487363"/>
          </a:xfrm>
          <a:prstGeom prst="rect">
            <a:avLst/>
          </a:prstGeom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28713"/>
            <a:ext cx="6191250" cy="4608512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7" name="Picture 4" descr="C:\Users\JCL\Desktop\cd2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8325" y="441325"/>
            <a:ext cx="696913" cy="30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9" y="1755374"/>
            <a:ext cx="3634928" cy="3347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8" descr="C:\Users\JCL\Desktop\80 Tubes Des Années 80 100% FrancophoneMP3 (guy3359)\Covers\Etiquett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913730"/>
            <a:ext cx="3095625" cy="304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93000">
              <a:schemeClr val="accent4">
                <a:lumMod val="10000"/>
              </a:schemeClr>
            </a:gs>
            <a:gs pos="80000">
              <a:schemeClr val="tx1"/>
            </a:gs>
            <a:gs pos="88000">
              <a:srgbClr val="BC0000"/>
            </a:gs>
            <a:gs pos="77000">
              <a:srgbClr val="292929"/>
            </a:gs>
            <a:gs pos="84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1116013" y="836613"/>
            <a:ext cx="6985000" cy="5256212"/>
          </a:xfrm>
          <a:prstGeom prst="frame">
            <a:avLst>
              <a:gd name="adj1" fmla="val 3068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5" descr="C:\Users\JCL\Desktop\cd2 (FILEminimizer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030288"/>
            <a:ext cx="5761037" cy="488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475" y="64039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9" name="Picture 56" descr="C:\Users\Marie-Jose\Desktop\NUMEROS JUKEBOX NOIR\1 (FILEminimizer).jpg">
            <a:hlinkClick r:id="" action="ppaction://noaction" highlightClick="1">
              <a:snd r:embed="rId30" name="01. Marc Lavoine - Elle a les yeux revolver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32" name="02. Christophe - Ne raccroche pas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34" name="03. Stéphanie - Ouragan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6" name="04. Félix Gray - La gitane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8" name="05. Philippe Lavil - Il tape sur des bambous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40" name="06. Lizzy Mercier Descloux - Mais où sont passées les gazelles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42" name="07. Les Costa - Cocotiers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4" name="08. Philippe Lafontaine - Coeur de loup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6" name="09. Philippe Russo - Magie noire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8" name="10. Blues Trottoir - Un soir de pluie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50" name="11. Canada - Mourir les sirènes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52" name="12. Pierre Bachelet - En l'An 2001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54" name="13. Gérard Blanc - Une autre histoire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6" name="14. Désireless - John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8" name="15. Philippe Swan - Dans ma rue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60" name="16. Buzy - Dyslexique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62" name="17. Tristan - Bonne bonne humeur ce matin.wav"/>
            </a:hlinkClick>
          </p:cNvPr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64" name="18. Les Calamités - Vélomoteur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6" name="19. Regrets - Je ne veux pas rentrer chez moi seule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8" name="20. À Cause Des Garçons - À Cause des garçons.wav"/>
            </a:hlinkClick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2">
            <a:extLst>
              <a:ext uri="{BEBA8EAE-BF5A-486C-A8C5-ECC9F3942E4B}">
                <a14:imgProps xmlns:a14="http://schemas.microsoft.com/office/drawing/2010/main">
                  <a14:imgLayer r:embed="rId7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4219575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6">
            <a:extLst>
              <a:ext uri="{BEBA8EAE-BF5A-486C-A8C5-ECC9F3942E4B}">
                <a14:imgProps xmlns:a14="http://schemas.microsoft.com/office/drawing/2010/main">
                  <a14:imgLayer r:embed="rId7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9" descr="C:\Users\Jclaude\Desktop\Image1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41950"/>
            <a:ext cx="6588125" cy="173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64039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8" descr="C:\Users\JCL\Desktop\80 Tubes Des Années 80 100% FrancophoneMP3 (guy3359)\Covers\Etiquette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5563" y="1574800"/>
            <a:ext cx="1282700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2" name="Picture 67" descr="C:\Users\JCL\Desktop\1c0be47ef67478536831debed499f8ea_détouré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575120" y="6007100"/>
            <a:ext cx="56049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Affichage à l'écran (4:3)</PresentationFormat>
  <Paragraphs>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2024-12-10T13:58:00Z</dcterms:modified>
</cp:coreProperties>
</file>