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5" r:id="rId2"/>
    <p:sldId id="356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QAi3t58NgI5F9pSANyYVg==" hashData="wwcut84pZfw0ooZHGhgvXxfNKf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683400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200" autoAdjust="0"/>
    <p:restoredTop sz="94660" autoAdjust="0"/>
  </p:normalViewPr>
  <p:slideViewPr>
    <p:cSldViewPr>
      <p:cViewPr>
        <p:scale>
          <a:sx n="86" d="100"/>
          <a:sy n="86" d="100"/>
        </p:scale>
        <p:origin x="-926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DA11E43-2BC4-449A-8A0E-A3C827491463}" type="datetimeFigureOut">
              <a:rPr lang="fr-FR"/>
              <a:pPr>
                <a:defRPr/>
              </a:pPr>
              <a:t>10/12/2024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3398C62-FCD8-4DDE-A1A4-0C54B6BB68F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6981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796FB5B-5C4B-4207-9F29-E66428CCD819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04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3214C2-2D9B-4AB3-ADE9-3413B529531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215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1D5AA92-3A15-4A9C-8E3C-BED3075917A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DEB82-BA7B-4559-9EAB-6E82F6DCB79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6021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E80AF-0765-466F-AE59-CB85B103AD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77824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201F0B-584E-4531-80DE-24BE511023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371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51779D-2462-4403-A9F1-76A2851E2C3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6287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C25C3-4798-49F4-B4DF-88F9FD61916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1806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9E61D2-354A-4EF2-AE12-4913DCB2BF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913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9615AB-2870-4F7D-BF42-091376FCD31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91244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56F70D-F792-4F8C-AFEE-653B460E83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9918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695EA5-5B47-40D9-B589-C67BB4C6EA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7247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C8DC36-A945-417E-BCAA-8DF1900DCFA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60794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11A4C-6C8A-4342-BF46-A4648EBECA0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7950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683400"/>
            </a:gs>
            <a:gs pos="63000">
              <a:srgbClr val="292929"/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79C819-2EDE-401F-A46E-49F6B187BE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png"/><Relationship Id="rId18" Type="http://schemas.microsoft.com/office/2007/relationships/hdphoto" Target="../media/hdphoto4.wdp"/><Relationship Id="rId26" Type="http://schemas.openxmlformats.org/officeDocument/2006/relationships/image" Target="../media/image25.png"/><Relationship Id="rId39" Type="http://schemas.openxmlformats.org/officeDocument/2006/relationships/image" Target="../media/image33.jpeg"/><Relationship Id="rId21" Type="http://schemas.openxmlformats.org/officeDocument/2006/relationships/image" Target="../media/image22.png"/><Relationship Id="rId34" Type="http://schemas.openxmlformats.org/officeDocument/2006/relationships/audio" Target="../media/audio4.wav"/><Relationship Id="rId42" Type="http://schemas.openxmlformats.org/officeDocument/2006/relationships/audio" Target="../media/audio8.wav"/><Relationship Id="rId47" Type="http://schemas.openxmlformats.org/officeDocument/2006/relationships/image" Target="../media/image37.jpeg"/><Relationship Id="rId50" Type="http://schemas.openxmlformats.org/officeDocument/2006/relationships/audio" Target="../media/audio12.wav"/><Relationship Id="rId55" Type="http://schemas.openxmlformats.org/officeDocument/2006/relationships/image" Target="../media/image41.jpeg"/><Relationship Id="rId63" Type="http://schemas.openxmlformats.org/officeDocument/2006/relationships/image" Target="../media/image45.jpeg"/><Relationship Id="rId68" Type="http://schemas.openxmlformats.org/officeDocument/2006/relationships/audio" Target="../media/audio21.wav"/><Relationship Id="rId76" Type="http://schemas.microsoft.com/office/2007/relationships/hdphoto" Target="../media/hdphoto8.wdp"/><Relationship Id="rId84" Type="http://schemas.openxmlformats.org/officeDocument/2006/relationships/image" Target="../media/image61.gif"/><Relationship Id="rId7" Type="http://schemas.openxmlformats.org/officeDocument/2006/relationships/image" Target="../media/image13.gif"/><Relationship Id="rId71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microsoft.com/office/2007/relationships/hdphoto" Target="../media/hdphoto3.wdp"/><Relationship Id="rId29" Type="http://schemas.openxmlformats.org/officeDocument/2006/relationships/image" Target="../media/image28.jpeg"/><Relationship Id="rId11" Type="http://schemas.openxmlformats.org/officeDocument/2006/relationships/image" Target="../media/image17.png"/><Relationship Id="rId24" Type="http://schemas.microsoft.com/office/2007/relationships/hdphoto" Target="../media/hdphoto7.wdp"/><Relationship Id="rId32" Type="http://schemas.openxmlformats.org/officeDocument/2006/relationships/audio" Target="../media/audio3.wav"/><Relationship Id="rId37" Type="http://schemas.openxmlformats.org/officeDocument/2006/relationships/image" Target="../media/image32.jpeg"/><Relationship Id="rId40" Type="http://schemas.openxmlformats.org/officeDocument/2006/relationships/audio" Target="../media/audio7.wav"/><Relationship Id="rId45" Type="http://schemas.openxmlformats.org/officeDocument/2006/relationships/image" Target="../media/image36.jpeg"/><Relationship Id="rId53" Type="http://schemas.openxmlformats.org/officeDocument/2006/relationships/image" Target="../media/image40.jpeg"/><Relationship Id="rId58" Type="http://schemas.openxmlformats.org/officeDocument/2006/relationships/audio" Target="../media/audio16.wav"/><Relationship Id="rId66" Type="http://schemas.openxmlformats.org/officeDocument/2006/relationships/audio" Target="../media/audio20.wav"/><Relationship Id="rId74" Type="http://schemas.openxmlformats.org/officeDocument/2006/relationships/image" Target="../media/image52.png"/><Relationship Id="rId79" Type="http://schemas.openxmlformats.org/officeDocument/2006/relationships/image" Target="../media/image56.png"/><Relationship Id="rId5" Type="http://schemas.openxmlformats.org/officeDocument/2006/relationships/image" Target="../media/image11.png"/><Relationship Id="rId61" Type="http://schemas.openxmlformats.org/officeDocument/2006/relationships/image" Target="../media/image44.jpeg"/><Relationship Id="rId82" Type="http://schemas.openxmlformats.org/officeDocument/2006/relationships/image" Target="../media/image59.png"/><Relationship Id="rId10" Type="http://schemas.openxmlformats.org/officeDocument/2006/relationships/image" Target="../media/image16.png"/><Relationship Id="rId19" Type="http://schemas.openxmlformats.org/officeDocument/2006/relationships/image" Target="../media/image21.png"/><Relationship Id="rId31" Type="http://schemas.openxmlformats.org/officeDocument/2006/relationships/image" Target="../media/image29.jpeg"/><Relationship Id="rId44" Type="http://schemas.openxmlformats.org/officeDocument/2006/relationships/audio" Target="../media/audio9.wav"/><Relationship Id="rId52" Type="http://schemas.openxmlformats.org/officeDocument/2006/relationships/audio" Target="../media/audio13.wav"/><Relationship Id="rId60" Type="http://schemas.openxmlformats.org/officeDocument/2006/relationships/audio" Target="../media/audio17.wav"/><Relationship Id="rId65" Type="http://schemas.openxmlformats.org/officeDocument/2006/relationships/image" Target="../media/image46.jpeg"/><Relationship Id="rId73" Type="http://schemas.openxmlformats.org/officeDocument/2006/relationships/image" Target="../media/image2.gif"/><Relationship Id="rId78" Type="http://schemas.openxmlformats.org/officeDocument/2006/relationships/image" Target="../media/image55.png"/><Relationship Id="rId81" Type="http://schemas.openxmlformats.org/officeDocument/2006/relationships/image" Target="../media/image58.jpe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microsoft.com/office/2007/relationships/hdphoto" Target="../media/hdphoto2.wdp"/><Relationship Id="rId22" Type="http://schemas.microsoft.com/office/2007/relationships/hdphoto" Target="../media/hdphoto6.wdp"/><Relationship Id="rId27" Type="http://schemas.openxmlformats.org/officeDocument/2006/relationships/image" Target="../media/image26.png"/><Relationship Id="rId30" Type="http://schemas.openxmlformats.org/officeDocument/2006/relationships/audio" Target="../media/audio2.wav"/><Relationship Id="rId35" Type="http://schemas.openxmlformats.org/officeDocument/2006/relationships/image" Target="../media/image31.jpeg"/><Relationship Id="rId43" Type="http://schemas.openxmlformats.org/officeDocument/2006/relationships/image" Target="../media/image35.jpeg"/><Relationship Id="rId48" Type="http://schemas.openxmlformats.org/officeDocument/2006/relationships/audio" Target="../media/audio11.wav"/><Relationship Id="rId56" Type="http://schemas.openxmlformats.org/officeDocument/2006/relationships/audio" Target="../media/audio15.wav"/><Relationship Id="rId64" Type="http://schemas.openxmlformats.org/officeDocument/2006/relationships/audio" Target="../media/audio19.wav"/><Relationship Id="rId69" Type="http://schemas.openxmlformats.org/officeDocument/2006/relationships/image" Target="../media/image48.jpeg"/><Relationship Id="rId77" Type="http://schemas.openxmlformats.org/officeDocument/2006/relationships/image" Target="../media/image54.png"/><Relationship Id="rId8" Type="http://schemas.openxmlformats.org/officeDocument/2006/relationships/image" Target="../media/image14.gif"/><Relationship Id="rId51" Type="http://schemas.openxmlformats.org/officeDocument/2006/relationships/image" Target="../media/image39.jpeg"/><Relationship Id="rId72" Type="http://schemas.openxmlformats.org/officeDocument/2006/relationships/image" Target="../media/image51.png"/><Relationship Id="rId80" Type="http://schemas.openxmlformats.org/officeDocument/2006/relationships/image" Target="../media/image57.gif"/><Relationship Id="rId3" Type="http://schemas.openxmlformats.org/officeDocument/2006/relationships/image" Target="../media/image9.png"/><Relationship Id="rId12" Type="http://schemas.microsoft.com/office/2007/relationships/hdphoto" Target="../media/hdphoto1.wdp"/><Relationship Id="rId17" Type="http://schemas.openxmlformats.org/officeDocument/2006/relationships/image" Target="../media/image20.png"/><Relationship Id="rId25" Type="http://schemas.openxmlformats.org/officeDocument/2006/relationships/image" Target="../media/image24.gif"/><Relationship Id="rId33" Type="http://schemas.openxmlformats.org/officeDocument/2006/relationships/image" Target="../media/image30.jpeg"/><Relationship Id="rId38" Type="http://schemas.openxmlformats.org/officeDocument/2006/relationships/audio" Target="../media/audio6.wav"/><Relationship Id="rId46" Type="http://schemas.openxmlformats.org/officeDocument/2006/relationships/audio" Target="../media/audio10.wav"/><Relationship Id="rId59" Type="http://schemas.openxmlformats.org/officeDocument/2006/relationships/image" Target="../media/image43.jpeg"/><Relationship Id="rId67" Type="http://schemas.openxmlformats.org/officeDocument/2006/relationships/image" Target="../media/image47.jpeg"/><Relationship Id="rId20" Type="http://schemas.microsoft.com/office/2007/relationships/hdphoto" Target="../media/hdphoto5.wdp"/><Relationship Id="rId41" Type="http://schemas.openxmlformats.org/officeDocument/2006/relationships/image" Target="../media/image34.jpeg"/><Relationship Id="rId54" Type="http://schemas.openxmlformats.org/officeDocument/2006/relationships/audio" Target="../media/audio14.wav"/><Relationship Id="rId62" Type="http://schemas.openxmlformats.org/officeDocument/2006/relationships/audio" Target="../media/audio18.wav"/><Relationship Id="rId70" Type="http://schemas.openxmlformats.org/officeDocument/2006/relationships/image" Target="../media/image49.gif"/><Relationship Id="rId75" Type="http://schemas.openxmlformats.org/officeDocument/2006/relationships/image" Target="../media/image53.png"/><Relationship Id="rId83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openxmlformats.org/officeDocument/2006/relationships/image" Target="../media/image19.png"/><Relationship Id="rId23" Type="http://schemas.openxmlformats.org/officeDocument/2006/relationships/image" Target="../media/image23.png"/><Relationship Id="rId28" Type="http://schemas.openxmlformats.org/officeDocument/2006/relationships/image" Target="../media/image27.gif"/><Relationship Id="rId36" Type="http://schemas.openxmlformats.org/officeDocument/2006/relationships/audio" Target="../media/audio5.wav"/><Relationship Id="rId49" Type="http://schemas.openxmlformats.org/officeDocument/2006/relationships/image" Target="../media/image38.jpeg"/><Relationship Id="rId57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667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FFC000"/>
            </a:gs>
            <a:gs pos="68000">
              <a:schemeClr val="accent4">
                <a:lumMod val="10000"/>
              </a:schemeClr>
            </a:gs>
            <a:gs pos="7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l Baxter.wav">
            <a:hlinkClick r:id="" action="ppaction://media"/>
          </p:cNvPr>
          <p:cNvPicPr>
            <a:picLocks noRot="1" noChangeAspect="1"/>
          </p:cNvPicPr>
          <p:nvPr>
            <a:wavAudioFile r:embed="rId1" name="Bill Baxter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8713"/>
            <a:ext cx="6191250" cy="4608512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7" name="Picture 2" descr="C:\Users\JCL\Desktop\CD1.gif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34975"/>
            <a:ext cx="6588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1">
                <a:lumMod val="6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9" y="1755374"/>
            <a:ext cx="3634928" cy="334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C:\Users\JCL\Desktop\80 Tubes Des Années 80 100% FrancophoneMP3 (guy3359)\Covers\Etiquett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913730"/>
            <a:ext cx="3095625" cy="304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  <a:gs pos="80000">
              <a:schemeClr val="tx1"/>
            </a:gs>
            <a:gs pos="88000">
              <a:schemeClr val="bg2">
                <a:lumMod val="60000"/>
                <a:lumOff val="40000"/>
              </a:schemeClr>
            </a:gs>
            <a:gs pos="77000">
              <a:srgbClr val="292929"/>
            </a:gs>
            <a:gs pos="84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1116013" y="836613"/>
            <a:ext cx="6985000" cy="5256212"/>
          </a:xfrm>
          <a:prstGeom prst="frame">
            <a:avLst>
              <a:gd name="adj1" fmla="val 3068"/>
            </a:avLst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5" descr="C:\Users\JCL\Desktop\cd1 (FILEminimizer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009650"/>
            <a:ext cx="5976938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9" name="Picture 56" descr="C:\Users\Marie-Jose\Desktop\NUMEROS JUKEBOX NOIR\1 (FILEminimizer).jpg">
            <a:hlinkClick r:id="" action="ppaction://noaction" highlightClick="1">
              <a:snd r:embed="rId30" name="01. Jean-Luc Lahaye - Femme que j'aim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2" descr="C:\Users\Marie-Jose\Desktop\NUMEROS JUKEBOX NOIR\2 (FILEminimizer).jpg">
            <a:hlinkClick r:id="" action="ppaction://noaction" highlightClick="1">
              <a:snd r:embed="rId32" name="02. Jakie Quartz - Mise au point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3" descr="C:\Users\Marie-Jose\Desktop\NUMEROS JUKEBOX NOIR\3 (FILEminimizer).jpg">
            <a:hlinkClick r:id="" action="ppaction://noaction" highlightClick="1">
              <a:snd r:embed="rId34" name="03. Début De Soirée - Nuit de folie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4" descr="C:\Users\Marie-Jose\Desktop\NUMEROS JUKEBOX NOIR\4 (FILEminimizer).jpg">
            <a:hlinkClick r:id="" action="ppaction://noaction" highlightClick="1">
              <a:snd r:embed="rId36" name="04. Désireless - Voyage voyage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C:\Users\Marie-Jose\Desktop\NUMEROS JUKEBOX NOIR\5 (FILEminimizer).jpg">
            <a:hlinkClick r:id="" action="ppaction://noaction" highlightClick="1">
              <a:snd r:embed="rId38" name="05. Thierry Pastor - Le coup de foli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6" descr="C:\Users\Marie-Jose\Desktop\NUMEROS JUKEBOX NOIR\6 (FILEminimizer).jpg">
            <a:hlinkClick r:id="" action="ppaction://noaction" highlightClick="1">
              <a:snd r:embed="rId40" name="06. Le Grand Orchestre Du Splendid - La salsa du démon (Version Tournée RFM Party 80)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7" descr="C:\Users\Marie-Jose\Desktop\NUMEROS JUKEBOX NOIR\7 (FILEminimizer).jpg">
            <a:hlinkClick r:id="" action="ppaction://noaction" highlightClick="1">
              <a:snd r:embed="rId42" name="07. Eric Morena - Oh mon bateau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8" descr="C:\Users\Marie-Jose\Desktop\NUMEROS JUKEBOX NOIR\8 (FILEminimizer).jpg">
            <a:hlinkClick r:id="" action="ppaction://noaction" highlightClick="1">
              <a:snd r:embed="rId44" name="08. Peter &amp; Sloane - Besoin de rien, envie de toi (Version Tournée RFM Party 80)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9" descr="C:\Users\Marie-Jose\Desktop\NUMEROS JUKEBOX NOIR\9 (FILEminimizer).jpg">
            <a:hlinkClick r:id="" action="ppaction://noaction" highlightClick="1">
              <a:snd r:embed="rId46" name="09. Rose Laurens - Africa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0" descr="C:\Users\Marie-Jose\Desktop\NUMEROS JUKEBOX NOIR\10 (FILEminimizer).jpg">
            <a:hlinkClick r:id="" action="ppaction://noaction" highlightClick="1">
              <a:snd r:embed="rId48" name="10. Jean-Pierre Mader - Macumba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1" descr="C:\Users\Marie-Jose\Desktop\NUMEROS JUKEBOX NOIR\11 (FILEminimizer).jpg">
            <a:hlinkClick r:id="" action="ppaction://noaction" highlightClick="1">
              <a:snd r:embed="rId50" name="11. Cookie Dingler - Femme libéré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2" descr="C:\Users\Marie-Jose\Desktop\NUMEROS JUKEBOX NOIR\12 (FILEminimizer).jpg">
            <a:hlinkClick r:id="" action="ppaction://noaction" highlightClick="1">
              <a:snd r:embed="rId52" name="12. Luna Parker - Tes états d'âm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3" descr="C:\Users\Marie-Jose\Desktop\NUMEROS JUKEBOX NOIR\13 (FILEminimizer).jpg">
            <a:hlinkClick r:id="" action="ppaction://noaction" highlightClick="1">
              <a:snd r:embed="rId54" name="13. Philippe Cataldo - Les divas du dancing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4" descr="C:\Users\Marie-Jose\Desktop\NUMEROS JUKEBOX NOIR\14 (FILEminimizer).jpg">
            <a:hlinkClick r:id="" action="ppaction://noaction" highlightClick="1">
              <a:snd r:embed="rId56" name="14. Jean Schultheis - Confidence pour confidenc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5" descr="C:\Users\Marie-Jose\Desktop\NUMEROS JUKEBOX NOIR\15 (FILEminimizer).jpg">
            <a:hlinkClick r:id="" action="ppaction://noaction" highlightClick="1">
              <a:snd r:embed="rId58" name="15. Corynne Charby - Boule de flipper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6" descr="C:\Users\Marie-Jose\Desktop\NUMEROS JUKEBOX NOIR\16 (FILEminimizer).jpg">
            <a:hlinkClick r:id="" action="ppaction://noaction" highlightClick="1">
              <a:snd r:embed="rId60" name="16. Jesse Garon - C'est lundi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7" descr="C:\Users\Marie-Jose\Desktop\NUMEROS JUKEBOX NOIR\17 (FILEminimizer).jpg">
            <a:hlinkClick r:id="" action="ppaction://noaction" highlightClick="1">
              <a:snd r:embed="rId62" name="17. Bill Baxter - Embrasse-moi idiot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8" descr="C:\Users\Marie-Jose\Desktop\NUMEROS JUKEBOX NOIR\18 (FILEminimizer).jpg">
            <a:hlinkClick r:id="" action="ppaction://noaction" highlightClick="1">
              <a:snd r:embed="rId64" name="18. Chagrin D'Amour - Chacun fait (C'qui lui plaît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9" descr="C:\Users\Marie-Jose\Desktop\NUMEROS JUKEBOX NOIR\19 (FILEminimizer).jpg">
            <a:hlinkClick r:id="" action="ppaction://noaction" highlightClick="1">
              <a:snd r:embed="rId66" name="19. Bandolero - Paris Latino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0" descr="C:\Users\Marie-Jose\Desktop\NUMEROS JUKEBOX NOIR\20 (FILEminimizer).jpg">
            <a:hlinkClick r:id="" action="ppaction://noaction" highlightClick="1">
              <a:snd r:embed="rId68" name="20. Images - Les démons de minuit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50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7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40" y="4210844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8" descr="C:\Users\JCL\Desktop\80 Tubes Des Années 80 100% FrancophoneMP3 (guy3359)\Covers\Etiquette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563" y="1574800"/>
            <a:ext cx="1282700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4" descr="C:\Users\Solenn\Desktop\111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Picture 67" descr="C:\Users\JCL\Desktop\1c0be47ef67478536831debed499f8ea_détouré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101" y="5821178"/>
            <a:ext cx="728162" cy="867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2024-12-10T13:52:40Z</dcterms:modified>
</cp:coreProperties>
</file>