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4" r:id="rId3"/>
    <p:sldId id="272" r:id="rId4"/>
    <p:sldId id="271" r:id="rId5"/>
    <p:sldId id="270" r:id="rId6"/>
    <p:sldId id="269" r:id="rId7"/>
    <p:sldId id="268" r:id="rId8"/>
    <p:sldId id="267" r:id="rId9"/>
    <p:sldId id="266" r:id="rId10"/>
    <p:sldId id="265" r:id="rId11"/>
    <p:sldId id="264" r:id="rId12"/>
    <p:sldId id="263" r:id="rId13"/>
    <p:sldId id="262" r:id="rId14"/>
    <p:sldId id="261" r:id="rId15"/>
    <p:sldId id="260" r:id="rId16"/>
    <p:sldId id="259" r:id="rId17"/>
    <p:sldId id="258" r:id="rId18"/>
    <p:sldId id="257" r:id="rId19"/>
    <p:sldId id="273" r:id="rId20"/>
    <p:sldId id="274" r:id="rId21"/>
    <p:sldId id="275" r:id="rId22"/>
    <p:sldId id="276" r:id="rId23"/>
    <p:sldId id="277" r:id="rId24"/>
    <p:sldId id="279" r:id="rId25"/>
    <p:sldId id="278" r:id="rId26"/>
    <p:sldId id="280" r:id="rId27"/>
    <p:sldId id="281" r:id="rId28"/>
    <p:sldId id="282" r:id="rId29"/>
    <p:sldId id="283"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42" autoAdjust="0"/>
    <p:restoredTop sz="94660"/>
  </p:normalViewPr>
  <p:slideViewPr>
    <p:cSldViewPr snapToGrid="0">
      <p:cViewPr varScale="1">
        <p:scale>
          <a:sx n="74" d="100"/>
          <a:sy n="74"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A94236-B381-B17E-795F-F6542D7A56DE}"/>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29BBD192-B0EF-2B4E-F8EE-D9F9F6008D0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DBD1D6E-10C5-1FE4-B8E5-1D864B7C7E65}"/>
              </a:ext>
            </a:extLst>
          </p:cNvPr>
          <p:cNvSpPr>
            <a:spLocks noGrp="1"/>
          </p:cNvSpPr>
          <p:nvPr>
            <p:ph type="dt" sz="half" idx="10"/>
          </p:nvPr>
        </p:nvSpPr>
        <p:spPr/>
        <p:txBody>
          <a:bodyPr/>
          <a:lstStyle/>
          <a:p>
            <a:fld id="{333C60CB-A73D-41C5-99B1-D02098712794}" type="datetimeFigureOut">
              <a:rPr lang="fr-FR" smtClean="0"/>
              <a:t>13/12/2024</a:t>
            </a:fld>
            <a:endParaRPr lang="fr-FR"/>
          </a:p>
        </p:txBody>
      </p:sp>
      <p:sp>
        <p:nvSpPr>
          <p:cNvPr id="5" name="Espace réservé du pied de page 4">
            <a:extLst>
              <a:ext uri="{FF2B5EF4-FFF2-40B4-BE49-F238E27FC236}">
                <a16:creationId xmlns:a16="http://schemas.microsoft.com/office/drawing/2014/main" id="{860F2588-C0CB-C9CA-5EE5-DE252E00B34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9E70D15-70DF-10B5-45C5-F174BADD8AB3}"/>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141827593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E185D6-E896-DA3B-2D5D-BE2977D21F4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7F5D9D0-AF2D-EFE0-83F3-2B20CEBE197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D6D0859-41BE-E64C-D66F-34E4EA6D9933}"/>
              </a:ext>
            </a:extLst>
          </p:cNvPr>
          <p:cNvSpPr>
            <a:spLocks noGrp="1"/>
          </p:cNvSpPr>
          <p:nvPr>
            <p:ph type="dt" sz="half" idx="10"/>
          </p:nvPr>
        </p:nvSpPr>
        <p:spPr/>
        <p:txBody>
          <a:bodyPr/>
          <a:lstStyle/>
          <a:p>
            <a:fld id="{333C60CB-A73D-41C5-99B1-D02098712794}" type="datetimeFigureOut">
              <a:rPr lang="fr-FR" smtClean="0"/>
              <a:t>13/12/2024</a:t>
            </a:fld>
            <a:endParaRPr lang="fr-FR"/>
          </a:p>
        </p:txBody>
      </p:sp>
      <p:sp>
        <p:nvSpPr>
          <p:cNvPr id="5" name="Espace réservé du pied de page 4">
            <a:extLst>
              <a:ext uri="{FF2B5EF4-FFF2-40B4-BE49-F238E27FC236}">
                <a16:creationId xmlns:a16="http://schemas.microsoft.com/office/drawing/2014/main" id="{8D8286B9-E812-D454-1C1F-23E56D3BCDF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0A2629E-B04A-FB76-1B43-9766D0FC43A8}"/>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418332792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AFFD7B1-D908-40CA-D4BE-4B78B1C19CF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72FA739B-9CC2-ADE7-3C4E-8AB6A87AB57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5C784CB-EFF8-DEC8-3FCD-D5FBC02F5203}"/>
              </a:ext>
            </a:extLst>
          </p:cNvPr>
          <p:cNvSpPr>
            <a:spLocks noGrp="1"/>
          </p:cNvSpPr>
          <p:nvPr>
            <p:ph type="dt" sz="half" idx="10"/>
          </p:nvPr>
        </p:nvSpPr>
        <p:spPr/>
        <p:txBody>
          <a:bodyPr/>
          <a:lstStyle/>
          <a:p>
            <a:fld id="{333C60CB-A73D-41C5-99B1-D02098712794}" type="datetimeFigureOut">
              <a:rPr lang="fr-FR" smtClean="0"/>
              <a:t>13/12/2024</a:t>
            </a:fld>
            <a:endParaRPr lang="fr-FR"/>
          </a:p>
        </p:txBody>
      </p:sp>
      <p:sp>
        <p:nvSpPr>
          <p:cNvPr id="5" name="Espace réservé du pied de page 4">
            <a:extLst>
              <a:ext uri="{FF2B5EF4-FFF2-40B4-BE49-F238E27FC236}">
                <a16:creationId xmlns:a16="http://schemas.microsoft.com/office/drawing/2014/main" id="{0D531BDC-8DC6-DC89-CDD5-81F4FCFFD39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F5111F9-21E3-2EE3-AD23-F866637DD6F9}"/>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144954974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8FCC6E-D979-8390-C439-F7F631CDB92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5837B30-DCBA-D109-FC9D-688FF531282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A98762D-4035-9864-0C4D-FD877CDC7360}"/>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A629A1A-A81E-B44A-99B8-9502A2E09964}"/>
              </a:ext>
            </a:extLst>
          </p:cNvPr>
          <p:cNvSpPr>
            <a:spLocks noGrp="1"/>
          </p:cNvSpPr>
          <p:nvPr>
            <p:ph type="dt" sz="half" idx="10"/>
          </p:nvPr>
        </p:nvSpPr>
        <p:spPr/>
        <p:txBody>
          <a:bodyPr/>
          <a:lstStyle/>
          <a:p>
            <a:fld id="{333C60CB-A73D-41C5-99B1-D02098712794}" type="datetimeFigureOut">
              <a:rPr lang="fr-FR" smtClean="0"/>
              <a:t>13/12/2024</a:t>
            </a:fld>
            <a:endParaRPr lang="fr-FR"/>
          </a:p>
        </p:txBody>
      </p:sp>
      <p:sp>
        <p:nvSpPr>
          <p:cNvPr id="6" name="Espace réservé du pied de page 5">
            <a:extLst>
              <a:ext uri="{FF2B5EF4-FFF2-40B4-BE49-F238E27FC236}">
                <a16:creationId xmlns:a16="http://schemas.microsoft.com/office/drawing/2014/main" id="{FD20D295-6ABF-1A71-EA76-5276C3B2F8A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0632AC4-BDBC-F1D2-12BA-B63272C735D2}"/>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52799105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41DDFC2-7EC8-2DF0-E249-1D3D2C64A91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47165587-69E4-9841-C7DC-F8CE9D43E5A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E4A61FF-DE52-036B-65D0-375B6FBEAF33}"/>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FE0A909-0E50-8B3D-6560-0A0CF6CEB77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A044862-F3FF-3FE2-9C14-08154B742360}"/>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AE792A4-9B18-7BAC-D5A8-F01C50B89EA1}"/>
              </a:ext>
            </a:extLst>
          </p:cNvPr>
          <p:cNvSpPr>
            <a:spLocks noGrp="1"/>
          </p:cNvSpPr>
          <p:nvPr>
            <p:ph type="dt" sz="half" idx="10"/>
          </p:nvPr>
        </p:nvSpPr>
        <p:spPr/>
        <p:txBody>
          <a:bodyPr/>
          <a:lstStyle/>
          <a:p>
            <a:fld id="{333C60CB-A73D-41C5-99B1-D02098712794}" type="datetimeFigureOut">
              <a:rPr lang="fr-FR" smtClean="0"/>
              <a:t>13/12/2024</a:t>
            </a:fld>
            <a:endParaRPr lang="fr-FR"/>
          </a:p>
        </p:txBody>
      </p:sp>
      <p:sp>
        <p:nvSpPr>
          <p:cNvPr id="8" name="Espace réservé du pied de page 7">
            <a:extLst>
              <a:ext uri="{FF2B5EF4-FFF2-40B4-BE49-F238E27FC236}">
                <a16:creationId xmlns:a16="http://schemas.microsoft.com/office/drawing/2014/main" id="{DF62259E-B195-6494-A9C2-F98FABE9B0DF}"/>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9D39FBB-3BD1-2785-6B5F-C57E332890F3}"/>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314874627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022EC1-59ED-7DB2-D3DE-7F5C2443CDEB}"/>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8E2E76B-88EB-3BDC-B5E0-388892C6364D}"/>
              </a:ext>
            </a:extLst>
          </p:cNvPr>
          <p:cNvSpPr>
            <a:spLocks noGrp="1"/>
          </p:cNvSpPr>
          <p:nvPr>
            <p:ph type="dt" sz="half" idx="10"/>
          </p:nvPr>
        </p:nvSpPr>
        <p:spPr/>
        <p:txBody>
          <a:bodyPr/>
          <a:lstStyle/>
          <a:p>
            <a:fld id="{333C60CB-A73D-41C5-99B1-D02098712794}" type="datetimeFigureOut">
              <a:rPr lang="fr-FR" smtClean="0"/>
              <a:t>13/12/2024</a:t>
            </a:fld>
            <a:endParaRPr lang="fr-FR"/>
          </a:p>
        </p:txBody>
      </p:sp>
      <p:sp>
        <p:nvSpPr>
          <p:cNvPr id="4" name="Espace réservé du pied de page 3">
            <a:extLst>
              <a:ext uri="{FF2B5EF4-FFF2-40B4-BE49-F238E27FC236}">
                <a16:creationId xmlns:a16="http://schemas.microsoft.com/office/drawing/2014/main" id="{93AEE401-208C-6716-C8E3-B9B6732CAB2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05C66412-50CE-0D6F-561B-8832A5ACCAAB}"/>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66487601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A8F0FF7-E21F-2729-3647-3A23A418EA71}"/>
              </a:ext>
            </a:extLst>
          </p:cNvPr>
          <p:cNvSpPr>
            <a:spLocks noGrp="1"/>
          </p:cNvSpPr>
          <p:nvPr>
            <p:ph type="dt" sz="half" idx="10"/>
          </p:nvPr>
        </p:nvSpPr>
        <p:spPr/>
        <p:txBody>
          <a:bodyPr/>
          <a:lstStyle/>
          <a:p>
            <a:fld id="{333C60CB-A73D-41C5-99B1-D02098712794}" type="datetimeFigureOut">
              <a:rPr lang="fr-FR" smtClean="0"/>
              <a:t>13/12/2024</a:t>
            </a:fld>
            <a:endParaRPr lang="fr-FR"/>
          </a:p>
        </p:txBody>
      </p:sp>
      <p:sp>
        <p:nvSpPr>
          <p:cNvPr id="3" name="Espace réservé du pied de page 2">
            <a:extLst>
              <a:ext uri="{FF2B5EF4-FFF2-40B4-BE49-F238E27FC236}">
                <a16:creationId xmlns:a16="http://schemas.microsoft.com/office/drawing/2014/main" id="{8AA74668-FFCB-5646-699F-DD0026B3E68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B675886-F4A0-48B6-7053-7D029A44BE09}"/>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372752677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8C8BE58-3CDB-55BC-5B25-1F1A4AD8FED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F377FF5-CA69-48F9-D828-D93F39120E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53ABE34B-9933-3345-25B7-8BB6BBB620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1C06551-2A65-07A4-26E1-FECE51D98410}"/>
              </a:ext>
            </a:extLst>
          </p:cNvPr>
          <p:cNvSpPr>
            <a:spLocks noGrp="1"/>
          </p:cNvSpPr>
          <p:nvPr>
            <p:ph type="dt" sz="half" idx="10"/>
          </p:nvPr>
        </p:nvSpPr>
        <p:spPr/>
        <p:txBody>
          <a:bodyPr/>
          <a:lstStyle/>
          <a:p>
            <a:fld id="{333C60CB-A73D-41C5-99B1-D02098712794}" type="datetimeFigureOut">
              <a:rPr lang="fr-FR" smtClean="0"/>
              <a:t>13/12/2024</a:t>
            </a:fld>
            <a:endParaRPr lang="fr-FR"/>
          </a:p>
        </p:txBody>
      </p:sp>
      <p:sp>
        <p:nvSpPr>
          <p:cNvPr id="6" name="Espace réservé du pied de page 5">
            <a:extLst>
              <a:ext uri="{FF2B5EF4-FFF2-40B4-BE49-F238E27FC236}">
                <a16:creationId xmlns:a16="http://schemas.microsoft.com/office/drawing/2014/main" id="{4B58B561-2189-786D-2ECB-47991FC2478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2D4AB75-40FE-E297-4A4B-A693FEC144B1}"/>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78403286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34CD5B6-6784-554F-1E5E-8D2D898DA6F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695B266D-BB14-BCAF-9A36-0355678952E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C448AE2-5DD8-52BE-E614-9C7F536C8BE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09711D8-04A2-AF4A-498C-1E0DB7B6C651}"/>
              </a:ext>
            </a:extLst>
          </p:cNvPr>
          <p:cNvSpPr>
            <a:spLocks noGrp="1"/>
          </p:cNvSpPr>
          <p:nvPr>
            <p:ph type="dt" sz="half" idx="10"/>
          </p:nvPr>
        </p:nvSpPr>
        <p:spPr/>
        <p:txBody>
          <a:bodyPr/>
          <a:lstStyle/>
          <a:p>
            <a:fld id="{333C60CB-A73D-41C5-99B1-D02098712794}" type="datetimeFigureOut">
              <a:rPr lang="fr-FR" smtClean="0"/>
              <a:t>13/12/2024</a:t>
            </a:fld>
            <a:endParaRPr lang="fr-FR"/>
          </a:p>
        </p:txBody>
      </p:sp>
      <p:sp>
        <p:nvSpPr>
          <p:cNvPr id="6" name="Espace réservé du pied de page 5">
            <a:extLst>
              <a:ext uri="{FF2B5EF4-FFF2-40B4-BE49-F238E27FC236}">
                <a16:creationId xmlns:a16="http://schemas.microsoft.com/office/drawing/2014/main" id="{43D42C9B-1196-87D9-8D55-19D7FAD97DF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3007EE4-8DA7-9E1E-581A-2EC895F1F595}"/>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286123564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ED774A-2D2F-E6DC-0804-45C21D027E19}"/>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C8FA326-936D-626C-F5B7-FA03673AA14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FCA6A11-44F6-0DDF-E899-6D73CC7BF2E4}"/>
              </a:ext>
            </a:extLst>
          </p:cNvPr>
          <p:cNvSpPr>
            <a:spLocks noGrp="1"/>
          </p:cNvSpPr>
          <p:nvPr>
            <p:ph type="dt" sz="half" idx="10"/>
          </p:nvPr>
        </p:nvSpPr>
        <p:spPr/>
        <p:txBody>
          <a:bodyPr/>
          <a:lstStyle/>
          <a:p>
            <a:fld id="{333C60CB-A73D-41C5-99B1-D02098712794}" type="datetimeFigureOut">
              <a:rPr lang="fr-FR" smtClean="0"/>
              <a:t>13/12/2024</a:t>
            </a:fld>
            <a:endParaRPr lang="fr-FR"/>
          </a:p>
        </p:txBody>
      </p:sp>
      <p:sp>
        <p:nvSpPr>
          <p:cNvPr id="5" name="Espace réservé du pied de page 4">
            <a:extLst>
              <a:ext uri="{FF2B5EF4-FFF2-40B4-BE49-F238E27FC236}">
                <a16:creationId xmlns:a16="http://schemas.microsoft.com/office/drawing/2014/main" id="{A948F2E1-395E-7839-99FA-52FADCBF378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0F42A4B-3BCF-D6CB-1FB0-AEC6FDCA82F1}"/>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262188889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07687A1-4A53-7FA9-5481-61F473E423EC}"/>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9001F5D-63F5-73B0-038B-4890E408108B}"/>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7AA90DC-DE40-8A85-3D9D-615E11B6B180}"/>
              </a:ext>
            </a:extLst>
          </p:cNvPr>
          <p:cNvSpPr>
            <a:spLocks noGrp="1"/>
          </p:cNvSpPr>
          <p:nvPr>
            <p:ph type="dt" sz="half" idx="10"/>
          </p:nvPr>
        </p:nvSpPr>
        <p:spPr/>
        <p:txBody>
          <a:bodyPr/>
          <a:lstStyle/>
          <a:p>
            <a:fld id="{333C60CB-A73D-41C5-99B1-D02098712794}" type="datetimeFigureOut">
              <a:rPr lang="fr-FR" smtClean="0"/>
              <a:t>13/12/2024</a:t>
            </a:fld>
            <a:endParaRPr lang="fr-FR"/>
          </a:p>
        </p:txBody>
      </p:sp>
      <p:sp>
        <p:nvSpPr>
          <p:cNvPr id="5" name="Espace réservé du pied de page 4">
            <a:extLst>
              <a:ext uri="{FF2B5EF4-FFF2-40B4-BE49-F238E27FC236}">
                <a16:creationId xmlns:a16="http://schemas.microsoft.com/office/drawing/2014/main" id="{539AE0B3-5E21-62F2-B11A-BDDE8514762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F959D58-CCCB-885D-0C92-B8D457022027}"/>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303791957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E3E06F5-C830-1A7C-D02E-E92945621A8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F029CE58-E1B9-471E-5D54-8F2C37C2362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E1DB9D0-53BE-DBFA-291A-0FD0BA951BD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33C60CB-A73D-41C5-99B1-D02098712794}" type="datetimeFigureOut">
              <a:rPr lang="fr-FR" smtClean="0"/>
              <a:t>13/12/2024</a:t>
            </a:fld>
            <a:endParaRPr lang="fr-FR"/>
          </a:p>
        </p:txBody>
      </p:sp>
      <p:sp>
        <p:nvSpPr>
          <p:cNvPr id="5" name="Espace réservé du pied de page 4">
            <a:extLst>
              <a:ext uri="{FF2B5EF4-FFF2-40B4-BE49-F238E27FC236}">
                <a16:creationId xmlns:a16="http://schemas.microsoft.com/office/drawing/2014/main" id="{4CFD87D4-D85E-F045-3C4B-5142593B401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3BF0379-AA95-7D6D-BE5A-41C58A45B23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4412EDA-2C7B-4D3C-B069-6DE8CAF6D5AE}" type="slidenum">
              <a:rPr lang="fr-FR" smtClean="0"/>
              <a:t>‹N°›</a:t>
            </a:fld>
            <a:endParaRPr lang="fr-FR"/>
          </a:p>
        </p:txBody>
      </p:sp>
    </p:spTree>
    <p:extLst>
      <p:ext uri="{BB962C8B-B14F-4D97-AF65-F5344CB8AC3E}">
        <p14:creationId xmlns:p14="http://schemas.microsoft.com/office/powerpoint/2010/main" val="27752406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montagne, plantation&#10;&#10;Description générée automatiquement">
            <a:extLst>
              <a:ext uri="{FF2B5EF4-FFF2-40B4-BE49-F238E27FC236}">
                <a16:creationId xmlns:a16="http://schemas.microsoft.com/office/drawing/2014/main" id="{1AF2327C-A825-83C2-C311-B5AE55B40CE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29813" y="279000"/>
            <a:ext cx="9332373" cy="6300000"/>
          </a:xfrm>
          <a:prstGeom prst="rect">
            <a:avLst/>
          </a:prstGeom>
          <a:effectLst>
            <a:softEdge rad="635000"/>
          </a:effectLst>
        </p:spPr>
      </p:pic>
      <p:sp>
        <p:nvSpPr>
          <p:cNvPr id="4" name="ZoneTexte 3">
            <a:extLst>
              <a:ext uri="{FF2B5EF4-FFF2-40B4-BE49-F238E27FC236}">
                <a16:creationId xmlns:a16="http://schemas.microsoft.com/office/drawing/2014/main" id="{E22F6B3C-36F0-0244-C1ED-9413BF0810B0}"/>
              </a:ext>
            </a:extLst>
          </p:cNvPr>
          <p:cNvSpPr txBox="1"/>
          <p:nvPr/>
        </p:nvSpPr>
        <p:spPr>
          <a:xfrm>
            <a:off x="5021198" y="418310"/>
            <a:ext cx="6639791" cy="523220"/>
          </a:xfrm>
          <a:prstGeom prst="rect">
            <a:avLst/>
          </a:prstGeom>
          <a:noFill/>
        </p:spPr>
        <p:txBody>
          <a:bodyPr wrap="square" rtlCol="0">
            <a:spAutoFit/>
          </a:bodyPr>
          <a:lstStyle/>
          <a:p>
            <a:r>
              <a:rPr lang="fr-FR" sz="2800" b="1" dirty="0">
                <a:solidFill>
                  <a:srgbClr val="FFFF00"/>
                </a:solidFill>
              </a:rPr>
              <a:t>Bali Indonésie</a:t>
            </a:r>
          </a:p>
        </p:txBody>
      </p:sp>
    </p:spTree>
    <p:extLst>
      <p:ext uri="{BB962C8B-B14F-4D97-AF65-F5344CB8AC3E}">
        <p14:creationId xmlns:p14="http://schemas.microsoft.com/office/powerpoint/2010/main" val="419783495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sndAc>
          <p:stSnd loop="1">
            <p:snd r:embed="rId2" name="Christian Morin (France) - Anouchka.wav"/>
          </p:stSnd>
        </p:sndAc>
      </p:transition>
    </mc:Choice>
    <mc:Fallback>
      <p:transition spd="slow" advClick="0" advTm="8000">
        <p:fade/>
        <p:sndAc>
          <p:stSnd loop="1">
            <p:snd r:embed="rId2" name="Christian Morin (France) - Anouchka.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697B7B-50EE-7798-EFC6-7971769D225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0433820-7731-BF6F-E62C-AB28271CBE32}"/>
              </a:ext>
            </a:extLst>
          </p:cNvPr>
          <p:cNvSpPr/>
          <p:nvPr/>
        </p:nvSpPr>
        <p:spPr>
          <a:xfrm>
            <a:off x="0" y="0"/>
            <a:ext cx="12192000" cy="678526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La chaîne montagneuse du centre de Bali comprend plusieurs pics de plus de 2 000 mètres d'altitude. Le plus haut est l'</a:t>
            </a:r>
            <a:r>
              <a:rPr lang="fr-FR" sz="2800" b="1" dirty="0" err="1">
                <a:solidFill>
                  <a:srgbClr val="FFFF00"/>
                </a:solidFill>
              </a:rPr>
              <a:t>Agung</a:t>
            </a:r>
            <a:r>
              <a:rPr lang="fr-FR" sz="2800" b="1" dirty="0">
                <a:solidFill>
                  <a:srgbClr val="FFFF00"/>
                </a:solidFill>
              </a:rPr>
              <a:t> (3 142 m), un volcan actif baptisé la « Mère montagne ». La chaîne s'élève du centre vers l'est, avec l'</a:t>
            </a:r>
            <a:r>
              <a:rPr lang="fr-FR" sz="2800" b="1" dirty="0" err="1">
                <a:solidFill>
                  <a:srgbClr val="FFFF00"/>
                </a:solidFill>
              </a:rPr>
              <a:t>Agung</a:t>
            </a:r>
            <a:r>
              <a:rPr lang="fr-FR" sz="2800" b="1" dirty="0">
                <a:solidFill>
                  <a:srgbClr val="FFFF00"/>
                </a:solidFill>
              </a:rPr>
              <a:t> dominant à l'extrême-est. La nature volcanique de Bali contribue à son exceptionnelle fertilité et ses hautes chaînes montagneuses provoquent les fortes précipitations favorisant la forte production du secteur agricole. La vaste zone descendant du côté sud des montagnes est consacrée à la culture du riz. Les pentes du côté Nord descendent plus fortement vers la mer. C'est le principal secteur de la production de café de l'île, où l'on trouve également des légumes et du bétail. Le fleuve le plus long, la rivière </a:t>
            </a:r>
            <a:r>
              <a:rPr lang="fr-FR" sz="2800" b="1" dirty="0" err="1">
                <a:solidFill>
                  <a:srgbClr val="FFFF00"/>
                </a:solidFill>
              </a:rPr>
              <a:t>Ayung</a:t>
            </a:r>
            <a:r>
              <a:rPr lang="fr-FR" sz="2800" b="1" dirty="0">
                <a:solidFill>
                  <a:srgbClr val="FFFF00"/>
                </a:solidFill>
              </a:rPr>
              <a:t>, coule sur approximativement 75 km. Bali n'a pas de voies navigables importantes. La rivière Ho est cependant empruntée par de petits sampans.</a:t>
            </a:r>
          </a:p>
        </p:txBody>
      </p:sp>
    </p:spTree>
    <p:extLst>
      <p:ext uri="{BB962C8B-B14F-4D97-AF65-F5344CB8AC3E}">
        <p14:creationId xmlns:p14="http://schemas.microsoft.com/office/powerpoint/2010/main" val="10661807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5052E43F-9CA1-04D9-D382-A4DD097D2F43}"/>
            </a:ext>
          </a:extLst>
        </p:cNvPr>
        <p:cNvGrpSpPr/>
        <p:nvPr/>
      </p:nvGrpSpPr>
      <p:grpSpPr>
        <a:xfrm>
          <a:off x="0" y="0"/>
          <a:ext cx="0" cy="0"/>
          <a:chOff x="0" y="0"/>
          <a:chExt cx="0" cy="0"/>
        </a:xfrm>
      </p:grpSpPr>
      <p:pic>
        <p:nvPicPr>
          <p:cNvPr id="3" name="Image 2" descr="Une image contenant plein air, ciel, eau, sculpture&#10;&#10;Description générée automatiquement">
            <a:extLst>
              <a:ext uri="{FF2B5EF4-FFF2-40B4-BE49-F238E27FC236}">
                <a16:creationId xmlns:a16="http://schemas.microsoft.com/office/drawing/2014/main" id="{FBB9223C-FAD8-D0E9-F2D7-94DDD8DE8B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61" y="189000"/>
            <a:ext cx="4858477"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E768A2E7-777F-82FD-A5DB-3947C4F3F183}"/>
              </a:ext>
            </a:extLst>
          </p:cNvPr>
          <p:cNvSpPr txBox="1"/>
          <p:nvPr/>
        </p:nvSpPr>
        <p:spPr>
          <a:xfrm>
            <a:off x="8374851" y="4742689"/>
            <a:ext cx="3325091" cy="461665"/>
          </a:xfrm>
          <a:prstGeom prst="rect">
            <a:avLst/>
          </a:prstGeom>
          <a:noFill/>
        </p:spPr>
        <p:txBody>
          <a:bodyPr wrap="square" rtlCol="0">
            <a:spAutoFit/>
          </a:bodyPr>
          <a:lstStyle/>
          <a:p>
            <a:r>
              <a:rPr lang="fr-FR" sz="2400" b="1" i="1" dirty="0" err="1">
                <a:solidFill>
                  <a:srgbClr val="FFFF00"/>
                </a:solidFill>
              </a:rPr>
              <a:t>Puputan</a:t>
            </a:r>
            <a:r>
              <a:rPr lang="fr-FR" sz="2400" b="1" i="1" dirty="0">
                <a:solidFill>
                  <a:srgbClr val="FFFF00"/>
                </a:solidFill>
              </a:rPr>
              <a:t> monument</a:t>
            </a:r>
          </a:p>
        </p:txBody>
      </p:sp>
    </p:spTree>
    <p:extLst>
      <p:ext uri="{BB962C8B-B14F-4D97-AF65-F5344CB8AC3E}">
        <p14:creationId xmlns:p14="http://schemas.microsoft.com/office/powerpoint/2010/main" val="326559286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EF937959-CC20-7229-3C01-03A61B376699}"/>
            </a:ext>
          </a:extLst>
        </p:cNvPr>
        <p:cNvGrpSpPr/>
        <p:nvPr/>
      </p:nvGrpSpPr>
      <p:grpSpPr>
        <a:xfrm>
          <a:off x="0" y="0"/>
          <a:ext cx="0" cy="0"/>
          <a:chOff x="0" y="0"/>
          <a:chExt cx="0" cy="0"/>
        </a:xfrm>
      </p:grpSpPr>
      <p:pic>
        <p:nvPicPr>
          <p:cNvPr id="3" name="Image 2" descr="Une image contenant plein air, plante, ciel, bâtiment&#10;&#10;Description générée automatiquement">
            <a:extLst>
              <a:ext uri="{FF2B5EF4-FFF2-40B4-BE49-F238E27FC236}">
                <a16:creationId xmlns:a16="http://schemas.microsoft.com/office/drawing/2014/main" id="{7220207B-96EC-3E32-8322-50E1CFDB42F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60386" y="189000"/>
            <a:ext cx="8640000" cy="6480000"/>
          </a:xfrm>
          <a:prstGeom prst="rect">
            <a:avLst/>
          </a:prstGeom>
          <a:effectLst>
            <a:softEdge rad="317500"/>
          </a:effectLst>
        </p:spPr>
      </p:pic>
      <p:sp>
        <p:nvSpPr>
          <p:cNvPr id="4" name="ZoneTexte 3">
            <a:extLst>
              <a:ext uri="{FF2B5EF4-FFF2-40B4-BE49-F238E27FC236}">
                <a16:creationId xmlns:a16="http://schemas.microsoft.com/office/drawing/2014/main" id="{FFD9B12C-715A-0E92-B8C2-A9C6870BF2B1}"/>
              </a:ext>
            </a:extLst>
          </p:cNvPr>
          <p:cNvSpPr txBox="1"/>
          <p:nvPr/>
        </p:nvSpPr>
        <p:spPr>
          <a:xfrm>
            <a:off x="5086887" y="5986431"/>
            <a:ext cx="2207411" cy="461665"/>
          </a:xfrm>
          <a:prstGeom prst="rect">
            <a:avLst/>
          </a:prstGeom>
          <a:noFill/>
        </p:spPr>
        <p:txBody>
          <a:bodyPr wrap="square" rtlCol="0">
            <a:spAutoFit/>
          </a:bodyPr>
          <a:lstStyle/>
          <a:p>
            <a:r>
              <a:rPr lang="fr-FR" sz="2400" b="1" i="1" dirty="0"/>
              <a:t>Bali </a:t>
            </a:r>
            <a:r>
              <a:rPr lang="fr-FR" sz="2400" b="1" i="1" dirty="0" err="1"/>
              <a:t>memorial</a:t>
            </a:r>
            <a:endParaRPr lang="fr-FR" sz="2400" b="1" i="1" dirty="0"/>
          </a:p>
        </p:txBody>
      </p:sp>
    </p:spTree>
    <p:extLst>
      <p:ext uri="{BB962C8B-B14F-4D97-AF65-F5344CB8AC3E}">
        <p14:creationId xmlns:p14="http://schemas.microsoft.com/office/powerpoint/2010/main" val="102280295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0AD4C7E5-064A-E7CC-06A2-C1166515543E}"/>
            </a:ext>
          </a:extLst>
        </p:cNvPr>
        <p:cNvGrpSpPr/>
        <p:nvPr/>
      </p:nvGrpSpPr>
      <p:grpSpPr>
        <a:xfrm>
          <a:off x="0" y="0"/>
          <a:ext cx="0" cy="0"/>
          <a:chOff x="0" y="0"/>
          <a:chExt cx="0" cy="0"/>
        </a:xfrm>
      </p:grpSpPr>
      <p:pic>
        <p:nvPicPr>
          <p:cNvPr id="3" name="Image 2" descr="Une image contenant nuage, plein air, ciel, lever de soleil&#10;&#10;Description générée automatiquement">
            <a:extLst>
              <a:ext uri="{FF2B5EF4-FFF2-40B4-BE49-F238E27FC236}">
                <a16:creationId xmlns:a16="http://schemas.microsoft.com/office/drawing/2014/main" id="{8CF42B90-F02F-BA45-66ED-0F1229771B6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56000" y="909000"/>
            <a:ext cx="10080000" cy="5040000"/>
          </a:xfrm>
          <a:prstGeom prst="rect">
            <a:avLst/>
          </a:prstGeom>
          <a:effectLst>
            <a:softEdge rad="317500"/>
          </a:effectLst>
        </p:spPr>
      </p:pic>
      <p:sp>
        <p:nvSpPr>
          <p:cNvPr id="4" name="ZoneTexte 3">
            <a:extLst>
              <a:ext uri="{FF2B5EF4-FFF2-40B4-BE49-F238E27FC236}">
                <a16:creationId xmlns:a16="http://schemas.microsoft.com/office/drawing/2014/main" id="{164171D9-85D1-8E5D-43F0-ADA7EEF8C30C}"/>
              </a:ext>
            </a:extLst>
          </p:cNvPr>
          <p:cNvSpPr txBox="1"/>
          <p:nvPr/>
        </p:nvSpPr>
        <p:spPr>
          <a:xfrm>
            <a:off x="3049194" y="5718167"/>
            <a:ext cx="8496709" cy="461665"/>
          </a:xfrm>
          <a:prstGeom prst="rect">
            <a:avLst/>
          </a:prstGeom>
          <a:noFill/>
        </p:spPr>
        <p:txBody>
          <a:bodyPr wrap="square" rtlCol="0">
            <a:spAutoFit/>
          </a:bodyPr>
          <a:lstStyle/>
          <a:p>
            <a:r>
              <a:rPr lang="fr-FR" sz="2400" b="1" i="1">
                <a:solidFill>
                  <a:srgbClr val="FFFF00"/>
                </a:solidFill>
              </a:rPr>
              <a:t>Le mont Agung est le point culminant de Bali.</a:t>
            </a:r>
            <a:endParaRPr lang="fr-FR" sz="2400" b="1" i="1" dirty="0">
              <a:solidFill>
                <a:srgbClr val="FFFF00"/>
              </a:solidFill>
            </a:endParaRPr>
          </a:p>
        </p:txBody>
      </p:sp>
    </p:spTree>
    <p:extLst>
      <p:ext uri="{BB962C8B-B14F-4D97-AF65-F5344CB8AC3E}">
        <p14:creationId xmlns:p14="http://schemas.microsoft.com/office/powerpoint/2010/main" val="94269796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081162-7C8A-408B-7B7D-BBD0C42FC97E}"/>
            </a:ext>
          </a:extLst>
        </p:cNvPr>
        <p:cNvGrpSpPr/>
        <p:nvPr/>
      </p:nvGrpSpPr>
      <p:grpSpPr>
        <a:xfrm>
          <a:off x="0" y="0"/>
          <a:ext cx="0" cy="0"/>
          <a:chOff x="0" y="0"/>
          <a:chExt cx="0" cy="0"/>
        </a:xfrm>
      </p:grpSpPr>
      <p:pic>
        <p:nvPicPr>
          <p:cNvPr id="3" name="Image 2" descr="Une image contenant plein air, Reliefs côtiers et océaniques, nature, eau&#10;&#10;Description générée automatiquement">
            <a:extLst>
              <a:ext uri="{FF2B5EF4-FFF2-40B4-BE49-F238E27FC236}">
                <a16:creationId xmlns:a16="http://schemas.microsoft.com/office/drawing/2014/main" id="{1523EE34-DB21-D410-1D23-032826864D8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828FB725-3BCC-A19A-C8C5-5D4F3A856477}"/>
              </a:ext>
            </a:extLst>
          </p:cNvPr>
          <p:cNvSpPr txBox="1"/>
          <p:nvPr/>
        </p:nvSpPr>
        <p:spPr>
          <a:xfrm>
            <a:off x="2278834" y="6117335"/>
            <a:ext cx="9587345" cy="461665"/>
          </a:xfrm>
          <a:prstGeom prst="rect">
            <a:avLst/>
          </a:prstGeom>
          <a:noFill/>
        </p:spPr>
        <p:txBody>
          <a:bodyPr wrap="square" rtlCol="0">
            <a:spAutoFit/>
          </a:bodyPr>
          <a:lstStyle/>
          <a:p>
            <a:r>
              <a:rPr lang="fr-FR" sz="2400" b="1" i="1">
                <a:solidFill>
                  <a:srgbClr val="FFFF00"/>
                </a:solidFill>
              </a:rPr>
              <a:t>Une belle vue de la plage de Kelingking à Nusa Penida</a:t>
            </a:r>
            <a:endParaRPr lang="fr-FR" sz="2400" b="1" i="1" dirty="0">
              <a:solidFill>
                <a:srgbClr val="FFFF00"/>
              </a:solidFill>
            </a:endParaRPr>
          </a:p>
        </p:txBody>
      </p:sp>
    </p:spTree>
    <p:extLst>
      <p:ext uri="{BB962C8B-B14F-4D97-AF65-F5344CB8AC3E}">
        <p14:creationId xmlns:p14="http://schemas.microsoft.com/office/powerpoint/2010/main" val="12095950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17A0AE6D-40F2-414A-7251-7161318A2CFF}"/>
            </a:ext>
          </a:extLst>
        </p:cNvPr>
        <p:cNvGrpSpPr/>
        <p:nvPr/>
      </p:nvGrpSpPr>
      <p:grpSpPr>
        <a:xfrm>
          <a:off x="0" y="0"/>
          <a:ext cx="0" cy="0"/>
          <a:chOff x="0" y="0"/>
          <a:chExt cx="0" cy="0"/>
        </a:xfrm>
      </p:grpSpPr>
      <p:pic>
        <p:nvPicPr>
          <p:cNvPr id="3" name="Image 2" descr="Une image contenant oiseau, arbre, plein air, perché&#10;&#10;Description générée automatiquement">
            <a:extLst>
              <a:ext uri="{FF2B5EF4-FFF2-40B4-BE49-F238E27FC236}">
                <a16:creationId xmlns:a16="http://schemas.microsoft.com/office/drawing/2014/main" id="{57A206AC-7482-B380-D9CB-FD9F4B2471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62552" y="279000"/>
            <a:ext cx="4200000" cy="630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60C6C414-CA43-A0A8-AC5B-04AACD0BDF1A}"/>
              </a:ext>
            </a:extLst>
          </p:cNvPr>
          <p:cNvSpPr txBox="1"/>
          <p:nvPr/>
        </p:nvSpPr>
        <p:spPr>
          <a:xfrm>
            <a:off x="676484" y="3613050"/>
            <a:ext cx="2992582" cy="2677656"/>
          </a:xfrm>
          <a:prstGeom prst="rect">
            <a:avLst/>
          </a:prstGeom>
          <a:noFill/>
        </p:spPr>
        <p:txBody>
          <a:bodyPr wrap="square" rtlCol="0">
            <a:spAutoFit/>
          </a:bodyPr>
          <a:lstStyle/>
          <a:p>
            <a:r>
              <a:rPr lang="fr-FR" sz="2400" b="1" i="1">
                <a:solidFill>
                  <a:srgbClr val="FFFF00"/>
                </a:solidFill>
              </a:rPr>
              <a:t>Le myna de Bali (Jalak Bali) est l'un des oiseaux protégés situés dans le parc national de Bali occidental</a:t>
            </a:r>
            <a:endParaRPr lang="fr-FR" sz="2400" b="1" i="1" dirty="0">
              <a:solidFill>
                <a:srgbClr val="FFFF00"/>
              </a:solidFill>
            </a:endParaRPr>
          </a:p>
        </p:txBody>
      </p:sp>
    </p:spTree>
    <p:extLst>
      <p:ext uri="{BB962C8B-B14F-4D97-AF65-F5344CB8AC3E}">
        <p14:creationId xmlns:p14="http://schemas.microsoft.com/office/powerpoint/2010/main" val="134737010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D50D0B2B-0A9E-C679-0E01-B3D223037F53}"/>
            </a:ext>
          </a:extLst>
        </p:cNvPr>
        <p:cNvGrpSpPr/>
        <p:nvPr/>
      </p:nvGrpSpPr>
      <p:grpSpPr>
        <a:xfrm>
          <a:off x="0" y="0"/>
          <a:ext cx="0" cy="0"/>
          <a:chOff x="0" y="0"/>
          <a:chExt cx="0" cy="0"/>
        </a:xfrm>
      </p:grpSpPr>
      <p:pic>
        <p:nvPicPr>
          <p:cNvPr id="3" name="Image 2" descr="Une image contenant mammifère, primate, singe, Singe de l’Ancien Monde&#10;&#10;Description générée automatiquement">
            <a:extLst>
              <a:ext uri="{FF2B5EF4-FFF2-40B4-BE49-F238E27FC236}">
                <a16:creationId xmlns:a16="http://schemas.microsoft.com/office/drawing/2014/main" id="{D7D72402-871A-DF90-233A-08D71BB8B4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7049" y="279000"/>
            <a:ext cx="9432900" cy="6300000"/>
          </a:xfrm>
          <a:prstGeom prst="rect">
            <a:avLst/>
          </a:prstGeom>
          <a:effectLst>
            <a:softEdge rad="635000"/>
          </a:effectLst>
        </p:spPr>
      </p:pic>
      <p:sp>
        <p:nvSpPr>
          <p:cNvPr id="4" name="ZoneTexte 3">
            <a:extLst>
              <a:ext uri="{FF2B5EF4-FFF2-40B4-BE49-F238E27FC236}">
                <a16:creationId xmlns:a16="http://schemas.microsoft.com/office/drawing/2014/main" id="{3A9BC8A4-265B-B74D-3587-14F0DEC0BBB9}"/>
              </a:ext>
            </a:extLst>
          </p:cNvPr>
          <p:cNvSpPr txBox="1"/>
          <p:nvPr/>
        </p:nvSpPr>
        <p:spPr>
          <a:xfrm>
            <a:off x="2996046" y="6207113"/>
            <a:ext cx="9195954" cy="461665"/>
          </a:xfrm>
          <a:prstGeom prst="rect">
            <a:avLst/>
          </a:prstGeom>
          <a:noFill/>
        </p:spPr>
        <p:txBody>
          <a:bodyPr wrap="square" rtlCol="0">
            <a:spAutoFit/>
          </a:bodyPr>
          <a:lstStyle/>
          <a:p>
            <a:r>
              <a:rPr lang="fr-FR" sz="2400" b="1" i="1">
                <a:solidFill>
                  <a:srgbClr val="FFFF00"/>
                </a:solidFill>
              </a:rPr>
              <a:t>Singes macaques mangeurs de crabes à Uluwatu</a:t>
            </a:r>
            <a:endParaRPr lang="fr-FR" sz="2400" b="1" i="1" dirty="0">
              <a:solidFill>
                <a:srgbClr val="FFFF00"/>
              </a:solidFill>
            </a:endParaRPr>
          </a:p>
        </p:txBody>
      </p:sp>
    </p:spTree>
    <p:extLst>
      <p:ext uri="{BB962C8B-B14F-4D97-AF65-F5344CB8AC3E}">
        <p14:creationId xmlns:p14="http://schemas.microsoft.com/office/powerpoint/2010/main" val="394000952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856FCDD2-88A8-9E95-D4D1-639D58EF32FC}"/>
            </a:ext>
          </a:extLst>
        </p:cNvPr>
        <p:cNvGrpSpPr/>
        <p:nvPr/>
      </p:nvGrpSpPr>
      <p:grpSpPr>
        <a:xfrm>
          <a:off x="0" y="0"/>
          <a:ext cx="0" cy="0"/>
          <a:chOff x="0" y="0"/>
          <a:chExt cx="0" cy="0"/>
        </a:xfrm>
      </p:grpSpPr>
      <p:pic>
        <p:nvPicPr>
          <p:cNvPr id="3" name="Image 2" descr="Une image contenant plein air, arbre, personnes, jungle&#10;&#10;Description générée automatiquement">
            <a:extLst>
              <a:ext uri="{FF2B5EF4-FFF2-40B4-BE49-F238E27FC236}">
                <a16:creationId xmlns:a16="http://schemas.microsoft.com/office/drawing/2014/main" id="{31372454-E76A-3A7F-5C53-9DE44F4B2F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20207" y="189000"/>
            <a:ext cx="4320000"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4F287CF-1027-79F7-675B-367119F9E803}"/>
              </a:ext>
            </a:extLst>
          </p:cNvPr>
          <p:cNvSpPr txBox="1"/>
          <p:nvPr/>
        </p:nvSpPr>
        <p:spPr>
          <a:xfrm>
            <a:off x="8424161" y="3796145"/>
            <a:ext cx="3283527" cy="830997"/>
          </a:xfrm>
          <a:prstGeom prst="rect">
            <a:avLst/>
          </a:prstGeom>
          <a:noFill/>
        </p:spPr>
        <p:txBody>
          <a:bodyPr wrap="square" rtlCol="0">
            <a:spAutoFit/>
          </a:bodyPr>
          <a:lstStyle/>
          <a:p>
            <a:r>
              <a:rPr lang="fr-FR" sz="2400" b="1" i="1">
                <a:solidFill>
                  <a:srgbClr val="FFFF00"/>
                </a:solidFill>
              </a:rPr>
              <a:t>Forêt des singes d'Ubud</a:t>
            </a:r>
            <a:endParaRPr lang="fr-FR" sz="2400" b="1" i="1" dirty="0">
              <a:solidFill>
                <a:srgbClr val="FFFF00"/>
              </a:solidFill>
            </a:endParaRPr>
          </a:p>
        </p:txBody>
      </p:sp>
    </p:spTree>
    <p:extLst>
      <p:ext uri="{BB962C8B-B14F-4D97-AF65-F5344CB8AC3E}">
        <p14:creationId xmlns:p14="http://schemas.microsoft.com/office/powerpoint/2010/main" val="264277125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ECC10C56-13C8-15C1-45A5-BD5DB8BC885F}"/>
            </a:ext>
          </a:extLst>
        </p:cNvPr>
        <p:cNvGrpSpPr/>
        <p:nvPr/>
      </p:nvGrpSpPr>
      <p:grpSpPr>
        <a:xfrm>
          <a:off x="0" y="0"/>
          <a:ext cx="0" cy="0"/>
          <a:chOff x="0" y="0"/>
          <a:chExt cx="0" cy="0"/>
        </a:xfrm>
      </p:grpSpPr>
      <p:pic>
        <p:nvPicPr>
          <p:cNvPr id="3" name="Image 2" descr="Une image contenant plein air, paysage, ciel, nature&#10;&#10;Description générée automatiquement">
            <a:extLst>
              <a:ext uri="{FF2B5EF4-FFF2-40B4-BE49-F238E27FC236}">
                <a16:creationId xmlns:a16="http://schemas.microsoft.com/office/drawing/2014/main" id="{E82FD2E8-6A43-A99D-B94F-6C87EC8E057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40000" y="515925"/>
            <a:ext cx="8712000" cy="5826150"/>
          </a:xfrm>
          <a:prstGeom prst="rect">
            <a:avLst/>
          </a:prstGeom>
          <a:effectLst>
            <a:softEdge rad="635000"/>
          </a:effectLst>
        </p:spPr>
      </p:pic>
      <p:sp>
        <p:nvSpPr>
          <p:cNvPr id="4" name="ZoneTexte 3">
            <a:extLst>
              <a:ext uri="{FF2B5EF4-FFF2-40B4-BE49-F238E27FC236}">
                <a16:creationId xmlns:a16="http://schemas.microsoft.com/office/drawing/2014/main" id="{2E0420E9-D9BD-3C65-885C-812B01D55462}"/>
              </a:ext>
            </a:extLst>
          </p:cNvPr>
          <p:cNvSpPr txBox="1"/>
          <p:nvPr/>
        </p:nvSpPr>
        <p:spPr>
          <a:xfrm>
            <a:off x="5169179" y="6111242"/>
            <a:ext cx="8302336" cy="461665"/>
          </a:xfrm>
          <a:prstGeom prst="rect">
            <a:avLst/>
          </a:prstGeom>
          <a:noFill/>
        </p:spPr>
        <p:txBody>
          <a:bodyPr wrap="square" rtlCol="0">
            <a:spAutoFit/>
          </a:bodyPr>
          <a:lstStyle/>
          <a:p>
            <a:r>
              <a:rPr lang="fr-FR" sz="2400" b="1" i="1" dirty="0">
                <a:solidFill>
                  <a:srgbClr val="FFFF00"/>
                </a:solidFill>
              </a:rPr>
              <a:t>Bali -Indonésie</a:t>
            </a:r>
          </a:p>
        </p:txBody>
      </p:sp>
    </p:spTree>
    <p:extLst>
      <p:ext uri="{BB962C8B-B14F-4D97-AF65-F5344CB8AC3E}">
        <p14:creationId xmlns:p14="http://schemas.microsoft.com/office/powerpoint/2010/main" val="287341394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E1BB6016-0794-D1B7-F5FE-754898487782}"/>
            </a:ext>
          </a:extLst>
        </p:cNvPr>
        <p:cNvGrpSpPr/>
        <p:nvPr/>
      </p:nvGrpSpPr>
      <p:grpSpPr>
        <a:xfrm>
          <a:off x="0" y="0"/>
          <a:ext cx="0" cy="0"/>
          <a:chOff x="0" y="0"/>
          <a:chExt cx="0" cy="0"/>
        </a:xfrm>
      </p:grpSpPr>
      <p:pic>
        <p:nvPicPr>
          <p:cNvPr id="3" name="Image 2" descr="Une image contenant arbre, plein air, nuage, ciel&#10;&#10;Description générée automatiquement">
            <a:extLst>
              <a:ext uri="{FF2B5EF4-FFF2-40B4-BE49-F238E27FC236}">
                <a16:creationId xmlns:a16="http://schemas.microsoft.com/office/drawing/2014/main" id="{1A008F11-2913-DF66-D79B-48F71364D2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6000" y="189000"/>
            <a:ext cx="8640000" cy="6480000"/>
          </a:xfrm>
          <a:prstGeom prst="rect">
            <a:avLst/>
          </a:prstGeom>
          <a:effectLst>
            <a:softEdge rad="635000"/>
          </a:effectLst>
        </p:spPr>
      </p:pic>
      <p:sp>
        <p:nvSpPr>
          <p:cNvPr id="4" name="ZoneTexte 3">
            <a:extLst>
              <a:ext uri="{FF2B5EF4-FFF2-40B4-BE49-F238E27FC236}">
                <a16:creationId xmlns:a16="http://schemas.microsoft.com/office/drawing/2014/main" id="{22E7D7AC-E86D-817F-E967-E011AFC53E10}"/>
              </a:ext>
            </a:extLst>
          </p:cNvPr>
          <p:cNvSpPr txBox="1"/>
          <p:nvPr/>
        </p:nvSpPr>
        <p:spPr>
          <a:xfrm>
            <a:off x="3533865" y="6058373"/>
            <a:ext cx="8208818" cy="461665"/>
          </a:xfrm>
          <a:prstGeom prst="rect">
            <a:avLst/>
          </a:prstGeom>
          <a:noFill/>
        </p:spPr>
        <p:txBody>
          <a:bodyPr wrap="square" rtlCol="0">
            <a:spAutoFit/>
          </a:bodyPr>
          <a:lstStyle/>
          <a:p>
            <a:r>
              <a:rPr lang="fr-FR" sz="2400" b="1" i="1">
                <a:solidFill>
                  <a:srgbClr val="FFFF00"/>
                </a:solidFill>
              </a:rPr>
              <a:t>Jardin botanique de Bali à Bedugul</a:t>
            </a:r>
            <a:endParaRPr lang="fr-FR" sz="2400" b="1" i="1" dirty="0">
              <a:solidFill>
                <a:srgbClr val="FFFF00"/>
              </a:solidFill>
            </a:endParaRPr>
          </a:p>
        </p:txBody>
      </p:sp>
    </p:spTree>
    <p:extLst>
      <p:ext uri="{BB962C8B-B14F-4D97-AF65-F5344CB8AC3E}">
        <p14:creationId xmlns:p14="http://schemas.microsoft.com/office/powerpoint/2010/main" val="18332658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76A30AAE-A84D-D726-749B-3014183F4294}"/>
            </a:ext>
          </a:extLst>
        </p:cNvPr>
        <p:cNvGrpSpPr/>
        <p:nvPr/>
      </p:nvGrpSpPr>
      <p:grpSpPr>
        <a:xfrm>
          <a:off x="0" y="0"/>
          <a:ext cx="0" cy="0"/>
          <a:chOff x="0" y="0"/>
          <a:chExt cx="0" cy="0"/>
        </a:xfrm>
      </p:grpSpPr>
      <p:pic>
        <p:nvPicPr>
          <p:cNvPr id="3" name="Image 2" descr="Une image contenant habits, personne, personnes, groupe&#10;&#10;Description générée automatiquement">
            <a:extLst>
              <a:ext uri="{FF2B5EF4-FFF2-40B4-BE49-F238E27FC236}">
                <a16:creationId xmlns:a16="http://schemas.microsoft.com/office/drawing/2014/main" id="{A5CF30B3-EAB7-91D3-F4F7-4EFEE3E3F0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26315" y="279000"/>
            <a:ext cx="9487052" cy="6300000"/>
          </a:xfrm>
          <a:prstGeom prst="rect">
            <a:avLst/>
          </a:prstGeom>
          <a:effectLst>
            <a:softEdge rad="635000"/>
          </a:effectLst>
        </p:spPr>
      </p:pic>
      <p:sp>
        <p:nvSpPr>
          <p:cNvPr id="4" name="ZoneTexte 3">
            <a:extLst>
              <a:ext uri="{FF2B5EF4-FFF2-40B4-BE49-F238E27FC236}">
                <a16:creationId xmlns:a16="http://schemas.microsoft.com/office/drawing/2014/main" id="{7B866B74-2DFD-E141-409B-9D845694D562}"/>
              </a:ext>
            </a:extLst>
          </p:cNvPr>
          <p:cNvSpPr txBox="1"/>
          <p:nvPr/>
        </p:nvSpPr>
        <p:spPr>
          <a:xfrm>
            <a:off x="4878233" y="6076449"/>
            <a:ext cx="7626927" cy="461665"/>
          </a:xfrm>
          <a:prstGeom prst="rect">
            <a:avLst/>
          </a:prstGeom>
          <a:noFill/>
        </p:spPr>
        <p:txBody>
          <a:bodyPr wrap="square" rtlCol="0">
            <a:spAutoFit/>
          </a:bodyPr>
          <a:lstStyle/>
          <a:p>
            <a:r>
              <a:rPr lang="fr-FR" sz="2400" b="1" i="1">
                <a:solidFill>
                  <a:srgbClr val="FFFF00"/>
                </a:solidFill>
              </a:rPr>
              <a:t>Sculpture sur bois</a:t>
            </a:r>
            <a:endParaRPr lang="fr-FR" sz="2400" b="1" i="1" dirty="0">
              <a:solidFill>
                <a:srgbClr val="FFFF00"/>
              </a:solidFill>
            </a:endParaRPr>
          </a:p>
        </p:txBody>
      </p:sp>
    </p:spTree>
    <p:extLst>
      <p:ext uri="{BB962C8B-B14F-4D97-AF65-F5344CB8AC3E}">
        <p14:creationId xmlns:p14="http://schemas.microsoft.com/office/powerpoint/2010/main" val="80125068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F4F860D6-81A5-C95F-5712-818EAD11A4CF}"/>
            </a:ext>
          </a:extLst>
        </p:cNvPr>
        <p:cNvGrpSpPr/>
        <p:nvPr/>
      </p:nvGrpSpPr>
      <p:grpSpPr>
        <a:xfrm>
          <a:off x="0" y="0"/>
          <a:ext cx="0" cy="0"/>
          <a:chOff x="0" y="0"/>
          <a:chExt cx="0" cy="0"/>
        </a:xfrm>
      </p:grpSpPr>
      <p:pic>
        <p:nvPicPr>
          <p:cNvPr id="3" name="Image 2" descr="Une image contenant plein air, arbre, rive, ciel&#10;&#10;Description générée automatiquement">
            <a:extLst>
              <a:ext uri="{FF2B5EF4-FFF2-40B4-BE49-F238E27FC236}">
                <a16:creationId xmlns:a16="http://schemas.microsoft.com/office/drawing/2014/main" id="{5BB607A5-B28A-B606-6548-368C186942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71830" y="102485"/>
            <a:ext cx="9453608" cy="6300000"/>
          </a:xfrm>
          <a:prstGeom prst="rect">
            <a:avLst/>
          </a:prstGeom>
          <a:effectLst>
            <a:softEdge rad="635000"/>
          </a:effectLst>
        </p:spPr>
      </p:pic>
      <p:sp>
        <p:nvSpPr>
          <p:cNvPr id="4" name="ZoneTexte 3">
            <a:extLst>
              <a:ext uri="{FF2B5EF4-FFF2-40B4-BE49-F238E27FC236}">
                <a16:creationId xmlns:a16="http://schemas.microsoft.com/office/drawing/2014/main" id="{FBFC69F3-EAA9-6B41-0CD2-4959590EEBC1}"/>
              </a:ext>
            </a:extLst>
          </p:cNvPr>
          <p:cNvSpPr txBox="1"/>
          <p:nvPr/>
        </p:nvSpPr>
        <p:spPr>
          <a:xfrm>
            <a:off x="2757055" y="6027003"/>
            <a:ext cx="7200900" cy="830997"/>
          </a:xfrm>
          <a:prstGeom prst="rect">
            <a:avLst/>
          </a:prstGeom>
          <a:noFill/>
        </p:spPr>
        <p:txBody>
          <a:bodyPr wrap="square" rtlCol="0">
            <a:spAutoFit/>
          </a:bodyPr>
          <a:lstStyle/>
          <a:p>
            <a:r>
              <a:rPr lang="fr-FR" sz="2400" b="1" i="1">
                <a:solidFill>
                  <a:srgbClr val="FFFF00"/>
                </a:solidFill>
              </a:rPr>
              <a:t>La plage de Kuta est un lieu touristique populaire.</a:t>
            </a:r>
          </a:p>
          <a:p>
            <a:endParaRPr lang="fr-FR" sz="2400" b="1" i="1" dirty="0">
              <a:solidFill>
                <a:srgbClr val="FFFF00"/>
              </a:solidFill>
            </a:endParaRPr>
          </a:p>
        </p:txBody>
      </p:sp>
    </p:spTree>
    <p:extLst>
      <p:ext uri="{BB962C8B-B14F-4D97-AF65-F5344CB8AC3E}">
        <p14:creationId xmlns:p14="http://schemas.microsoft.com/office/powerpoint/2010/main" val="48841686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42C36DBD-3FDA-73E0-7CF2-B08066719CB6}"/>
            </a:ext>
          </a:extLst>
        </p:cNvPr>
        <p:cNvGrpSpPr/>
        <p:nvPr/>
      </p:nvGrpSpPr>
      <p:grpSpPr>
        <a:xfrm>
          <a:off x="0" y="0"/>
          <a:ext cx="0" cy="0"/>
          <a:chOff x="0" y="0"/>
          <a:chExt cx="0" cy="0"/>
        </a:xfrm>
      </p:grpSpPr>
      <p:pic>
        <p:nvPicPr>
          <p:cNvPr id="3" name="Image 2" descr="Une image contenant Danse, personne, habits, Tradition&#10;&#10;Description générée automatiquement">
            <a:extLst>
              <a:ext uri="{FF2B5EF4-FFF2-40B4-BE49-F238E27FC236}">
                <a16:creationId xmlns:a16="http://schemas.microsoft.com/office/drawing/2014/main" id="{1BC9F6C6-46DB-A376-A9AB-36C19FA65E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22179" y="189000"/>
            <a:ext cx="8640000" cy="6480000"/>
          </a:xfrm>
          <a:prstGeom prst="rect">
            <a:avLst/>
          </a:prstGeom>
          <a:effectLst>
            <a:softEdge rad="317500"/>
          </a:effectLst>
        </p:spPr>
      </p:pic>
      <p:sp>
        <p:nvSpPr>
          <p:cNvPr id="5" name="ZoneTexte 4">
            <a:extLst>
              <a:ext uri="{FF2B5EF4-FFF2-40B4-BE49-F238E27FC236}">
                <a16:creationId xmlns:a16="http://schemas.microsoft.com/office/drawing/2014/main" id="{8C95A16A-E937-5A6F-1434-7D7C4DE3031C}"/>
              </a:ext>
            </a:extLst>
          </p:cNvPr>
          <p:cNvSpPr txBox="1"/>
          <p:nvPr/>
        </p:nvSpPr>
        <p:spPr>
          <a:xfrm>
            <a:off x="207459" y="3297407"/>
            <a:ext cx="2745947" cy="1200329"/>
          </a:xfrm>
          <a:prstGeom prst="rect">
            <a:avLst/>
          </a:prstGeom>
          <a:noFill/>
        </p:spPr>
        <p:txBody>
          <a:bodyPr wrap="square" rtlCol="0">
            <a:spAutoFit/>
          </a:bodyPr>
          <a:lstStyle/>
          <a:p>
            <a:r>
              <a:rPr lang="fr-FR" sz="2400" b="1" i="1" dirty="0"/>
              <a:t>Procession </a:t>
            </a:r>
            <a:r>
              <a:rPr lang="fr-FR" sz="2400" b="1" i="1" dirty="0" err="1"/>
              <a:t>Ogoh-ogoh</a:t>
            </a:r>
            <a:r>
              <a:rPr lang="fr-FR" sz="2400" b="1" i="1" dirty="0"/>
              <a:t> à la veille de </a:t>
            </a:r>
            <a:r>
              <a:rPr lang="fr-FR" sz="2400" b="1" i="1" dirty="0" err="1"/>
              <a:t>Nyepi</a:t>
            </a:r>
            <a:endParaRPr lang="fr-FR" sz="2400" b="1" i="1" dirty="0"/>
          </a:p>
        </p:txBody>
      </p:sp>
    </p:spTree>
    <p:extLst>
      <p:ext uri="{BB962C8B-B14F-4D97-AF65-F5344CB8AC3E}">
        <p14:creationId xmlns:p14="http://schemas.microsoft.com/office/powerpoint/2010/main" val="154239370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DC17B663-A316-653D-AB5B-39429D97C6AC}"/>
            </a:ext>
          </a:extLst>
        </p:cNvPr>
        <p:cNvGrpSpPr/>
        <p:nvPr/>
      </p:nvGrpSpPr>
      <p:grpSpPr>
        <a:xfrm>
          <a:off x="0" y="0"/>
          <a:ext cx="0" cy="0"/>
          <a:chOff x="0" y="0"/>
          <a:chExt cx="0" cy="0"/>
        </a:xfrm>
      </p:grpSpPr>
      <p:pic>
        <p:nvPicPr>
          <p:cNvPr id="3" name="Image 2" descr="Une image contenant nuage, plein air, ciel, route&#10;&#10;Description générée automatiquement">
            <a:extLst>
              <a:ext uri="{FF2B5EF4-FFF2-40B4-BE49-F238E27FC236}">
                <a16:creationId xmlns:a16="http://schemas.microsoft.com/office/drawing/2014/main" id="{E581323A-964D-C990-84D6-C1DAE8FA941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5" y="279000"/>
            <a:ext cx="9453709" cy="6300000"/>
          </a:xfrm>
          <a:prstGeom prst="rect">
            <a:avLst/>
          </a:prstGeom>
          <a:effectLst>
            <a:softEdge rad="635000"/>
          </a:effectLst>
        </p:spPr>
      </p:pic>
      <p:sp>
        <p:nvSpPr>
          <p:cNvPr id="4" name="ZoneTexte 3">
            <a:extLst>
              <a:ext uri="{FF2B5EF4-FFF2-40B4-BE49-F238E27FC236}">
                <a16:creationId xmlns:a16="http://schemas.microsoft.com/office/drawing/2014/main" id="{ECD53920-9A48-C5CC-E207-2D3657AE914E}"/>
              </a:ext>
            </a:extLst>
          </p:cNvPr>
          <p:cNvSpPr txBox="1"/>
          <p:nvPr/>
        </p:nvSpPr>
        <p:spPr>
          <a:xfrm>
            <a:off x="3489554" y="6269458"/>
            <a:ext cx="7990609" cy="461665"/>
          </a:xfrm>
          <a:prstGeom prst="rect">
            <a:avLst/>
          </a:prstGeom>
          <a:noFill/>
        </p:spPr>
        <p:txBody>
          <a:bodyPr wrap="square" rtlCol="0">
            <a:spAutoFit/>
          </a:bodyPr>
          <a:lstStyle/>
          <a:p>
            <a:r>
              <a:rPr lang="it-IT" sz="2400" b="1" i="1"/>
              <a:t>Aéroport international I Gusti Ngurah Rai</a:t>
            </a:r>
            <a:endParaRPr lang="fr-FR" sz="2400" b="1" i="1" dirty="0"/>
          </a:p>
        </p:txBody>
      </p:sp>
    </p:spTree>
    <p:extLst>
      <p:ext uri="{BB962C8B-B14F-4D97-AF65-F5344CB8AC3E}">
        <p14:creationId xmlns:p14="http://schemas.microsoft.com/office/powerpoint/2010/main" val="386887496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B33A44BC-1158-F732-AE88-2D3E80F861B7}"/>
            </a:ext>
          </a:extLst>
        </p:cNvPr>
        <p:cNvGrpSpPr/>
        <p:nvPr/>
      </p:nvGrpSpPr>
      <p:grpSpPr>
        <a:xfrm>
          <a:off x="0" y="0"/>
          <a:ext cx="0" cy="0"/>
          <a:chOff x="0" y="0"/>
          <a:chExt cx="0" cy="0"/>
        </a:xfrm>
      </p:grpSpPr>
      <p:pic>
        <p:nvPicPr>
          <p:cNvPr id="3" name="Image 2" descr="Une image contenant plein air, bus, véhicule, Véhicule terrestre&#10;&#10;Description générée automatiquement">
            <a:extLst>
              <a:ext uri="{FF2B5EF4-FFF2-40B4-BE49-F238E27FC236}">
                <a16:creationId xmlns:a16="http://schemas.microsoft.com/office/drawing/2014/main" id="{57D6170C-2670-A92E-77D9-E62CA333314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279000"/>
            <a:ext cx="9453706" cy="6300000"/>
          </a:xfrm>
          <a:prstGeom prst="rect">
            <a:avLst/>
          </a:prstGeom>
          <a:effectLst>
            <a:softEdge rad="635000"/>
          </a:effectLst>
        </p:spPr>
      </p:pic>
      <p:sp>
        <p:nvSpPr>
          <p:cNvPr id="4" name="ZoneTexte 3">
            <a:extLst>
              <a:ext uri="{FF2B5EF4-FFF2-40B4-BE49-F238E27FC236}">
                <a16:creationId xmlns:a16="http://schemas.microsoft.com/office/drawing/2014/main" id="{33C0F21A-E8F5-C9AD-2806-9DCD9C0812A0}"/>
              </a:ext>
            </a:extLst>
          </p:cNvPr>
          <p:cNvSpPr txBox="1"/>
          <p:nvPr/>
        </p:nvSpPr>
        <p:spPr>
          <a:xfrm>
            <a:off x="4540470" y="6232634"/>
            <a:ext cx="8292662" cy="461665"/>
          </a:xfrm>
          <a:prstGeom prst="rect">
            <a:avLst/>
          </a:prstGeom>
          <a:noFill/>
        </p:spPr>
        <p:txBody>
          <a:bodyPr wrap="square" rtlCol="0">
            <a:spAutoFit/>
          </a:bodyPr>
          <a:lstStyle/>
          <a:p>
            <a:r>
              <a:rPr lang="fr-FR" sz="2400" b="1" i="1"/>
              <a:t>Autobus Trans Sarbagita</a:t>
            </a:r>
            <a:endParaRPr lang="fr-FR" sz="2400" b="1" i="1" dirty="0"/>
          </a:p>
        </p:txBody>
      </p:sp>
    </p:spTree>
    <p:extLst>
      <p:ext uri="{BB962C8B-B14F-4D97-AF65-F5344CB8AC3E}">
        <p14:creationId xmlns:p14="http://schemas.microsoft.com/office/powerpoint/2010/main" val="217291859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D613F041-956E-3CAD-D811-9C644EFB6940}"/>
            </a:ext>
          </a:extLst>
        </p:cNvPr>
        <p:cNvGrpSpPr/>
        <p:nvPr/>
      </p:nvGrpSpPr>
      <p:grpSpPr>
        <a:xfrm>
          <a:off x="0" y="0"/>
          <a:ext cx="0" cy="0"/>
          <a:chOff x="0" y="0"/>
          <a:chExt cx="0" cy="0"/>
        </a:xfrm>
      </p:grpSpPr>
      <p:pic>
        <p:nvPicPr>
          <p:cNvPr id="3" name="Image 2" descr="Une image contenant plein air, eau, ciel, nuage&#10;&#10;Description générée automatiquement">
            <a:extLst>
              <a:ext uri="{FF2B5EF4-FFF2-40B4-BE49-F238E27FC236}">
                <a16:creationId xmlns:a16="http://schemas.microsoft.com/office/drawing/2014/main" id="{283AD7E8-6A4B-B714-BE82-E6AAC84F5A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13647" y="189000"/>
            <a:ext cx="10164705" cy="6480000"/>
          </a:xfrm>
          <a:prstGeom prst="rect">
            <a:avLst/>
          </a:prstGeom>
          <a:effectLst>
            <a:softEdge rad="635000"/>
          </a:effectLst>
        </p:spPr>
      </p:pic>
      <p:sp>
        <p:nvSpPr>
          <p:cNvPr id="4" name="ZoneTexte 3">
            <a:extLst>
              <a:ext uri="{FF2B5EF4-FFF2-40B4-BE49-F238E27FC236}">
                <a16:creationId xmlns:a16="http://schemas.microsoft.com/office/drawing/2014/main" id="{A0CCE4FC-F0F7-90DB-6EB2-5FBE9D347355}"/>
              </a:ext>
            </a:extLst>
          </p:cNvPr>
          <p:cNvSpPr txBox="1"/>
          <p:nvPr/>
        </p:nvSpPr>
        <p:spPr>
          <a:xfrm>
            <a:off x="2454765" y="6207335"/>
            <a:ext cx="8723587" cy="461665"/>
          </a:xfrm>
          <a:prstGeom prst="rect">
            <a:avLst/>
          </a:prstGeom>
          <a:noFill/>
        </p:spPr>
        <p:txBody>
          <a:bodyPr wrap="square" rtlCol="0">
            <a:spAutoFit/>
          </a:bodyPr>
          <a:lstStyle/>
          <a:p>
            <a:r>
              <a:rPr lang="fr-FR" sz="2400" b="1" i="1" dirty="0"/>
              <a:t>Vue de la route à péage Bali </a:t>
            </a:r>
            <a:r>
              <a:rPr lang="fr-FR" sz="2400" b="1" i="1" dirty="0" err="1"/>
              <a:t>Mandara</a:t>
            </a:r>
            <a:r>
              <a:rPr lang="fr-FR" sz="2400" b="1" i="1" dirty="0"/>
              <a:t> au-dessus de la mer</a:t>
            </a:r>
          </a:p>
        </p:txBody>
      </p:sp>
    </p:spTree>
    <p:extLst>
      <p:ext uri="{BB962C8B-B14F-4D97-AF65-F5344CB8AC3E}">
        <p14:creationId xmlns:p14="http://schemas.microsoft.com/office/powerpoint/2010/main" val="13902179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E5946CD6-4C21-4A0A-156B-F694F87A2E66}"/>
            </a:ext>
          </a:extLst>
        </p:cNvPr>
        <p:cNvGrpSpPr/>
        <p:nvPr/>
      </p:nvGrpSpPr>
      <p:grpSpPr>
        <a:xfrm>
          <a:off x="0" y="0"/>
          <a:ext cx="0" cy="0"/>
          <a:chOff x="0" y="0"/>
          <a:chExt cx="0" cy="0"/>
        </a:xfrm>
      </p:grpSpPr>
      <p:pic>
        <p:nvPicPr>
          <p:cNvPr id="3" name="Image 2" descr="Une image contenant temple, habits, plein air, personne&#10;&#10;Description générée automatiquement">
            <a:extLst>
              <a:ext uri="{FF2B5EF4-FFF2-40B4-BE49-F238E27FC236}">
                <a16:creationId xmlns:a16="http://schemas.microsoft.com/office/drawing/2014/main" id="{EB16A9C3-3607-2534-E41C-210F27E76E1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55848" y="218584"/>
            <a:ext cx="8028000" cy="6420832"/>
          </a:xfrm>
          <a:prstGeom prst="rect">
            <a:avLst/>
          </a:prstGeom>
          <a:effectLst>
            <a:softEdge rad="635000"/>
          </a:effectLst>
        </p:spPr>
      </p:pic>
      <p:sp>
        <p:nvSpPr>
          <p:cNvPr id="4" name="ZoneTexte 3">
            <a:extLst>
              <a:ext uri="{FF2B5EF4-FFF2-40B4-BE49-F238E27FC236}">
                <a16:creationId xmlns:a16="http://schemas.microsoft.com/office/drawing/2014/main" id="{82CB38F9-ED3D-8073-675C-159B549E5FF7}"/>
              </a:ext>
            </a:extLst>
          </p:cNvPr>
          <p:cNvSpPr txBox="1"/>
          <p:nvPr/>
        </p:nvSpPr>
        <p:spPr>
          <a:xfrm>
            <a:off x="1407765" y="5808419"/>
            <a:ext cx="10258717" cy="830997"/>
          </a:xfrm>
          <a:prstGeom prst="rect">
            <a:avLst/>
          </a:prstGeom>
          <a:noFill/>
        </p:spPr>
        <p:txBody>
          <a:bodyPr wrap="square" rtlCol="0">
            <a:spAutoFit/>
          </a:bodyPr>
          <a:lstStyle/>
          <a:p>
            <a:endParaRPr lang="fr-FR" sz="2400" b="1" i="1" dirty="0"/>
          </a:p>
          <a:p>
            <a:r>
              <a:rPr lang="fr-FR" sz="2400" b="1" i="1" dirty="0"/>
              <a:t>Une famille balinaise après avoir effectué une puja dans un temple</a:t>
            </a:r>
          </a:p>
        </p:txBody>
      </p:sp>
    </p:spTree>
    <p:extLst>
      <p:ext uri="{BB962C8B-B14F-4D97-AF65-F5344CB8AC3E}">
        <p14:creationId xmlns:p14="http://schemas.microsoft.com/office/powerpoint/2010/main" val="170237786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B821790F-6C05-5A67-1302-DC51B8BD3F3A}"/>
            </a:ext>
          </a:extLst>
        </p:cNvPr>
        <p:cNvGrpSpPr/>
        <p:nvPr/>
      </p:nvGrpSpPr>
      <p:grpSpPr>
        <a:xfrm>
          <a:off x="0" y="0"/>
          <a:ext cx="0" cy="0"/>
          <a:chOff x="0" y="0"/>
          <a:chExt cx="0" cy="0"/>
        </a:xfrm>
      </p:grpSpPr>
      <p:pic>
        <p:nvPicPr>
          <p:cNvPr id="3" name="Image 2" descr="Une image contenant plein air, ciel, nuage, arbre&#10;&#10;Description générée automatiquement">
            <a:extLst>
              <a:ext uri="{FF2B5EF4-FFF2-40B4-BE49-F238E27FC236}">
                <a16:creationId xmlns:a16="http://schemas.microsoft.com/office/drawing/2014/main" id="{CA257BA8-93ED-379B-2044-FE603775B5F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34096" y="189000"/>
            <a:ext cx="9723808" cy="6480000"/>
          </a:xfrm>
          <a:prstGeom prst="rect">
            <a:avLst/>
          </a:prstGeom>
          <a:effectLst>
            <a:softEdge rad="635000"/>
          </a:effectLst>
        </p:spPr>
      </p:pic>
      <p:sp>
        <p:nvSpPr>
          <p:cNvPr id="4" name="ZoneTexte 3">
            <a:extLst>
              <a:ext uri="{FF2B5EF4-FFF2-40B4-BE49-F238E27FC236}">
                <a16:creationId xmlns:a16="http://schemas.microsoft.com/office/drawing/2014/main" id="{1F0B4FB9-8CA5-2759-B86A-D657464477BD}"/>
              </a:ext>
            </a:extLst>
          </p:cNvPr>
          <p:cNvSpPr txBox="1"/>
          <p:nvPr/>
        </p:nvSpPr>
        <p:spPr>
          <a:xfrm>
            <a:off x="350305" y="6207335"/>
            <a:ext cx="12114964" cy="461665"/>
          </a:xfrm>
          <a:prstGeom prst="rect">
            <a:avLst/>
          </a:prstGeom>
          <a:noFill/>
        </p:spPr>
        <p:txBody>
          <a:bodyPr wrap="square" rtlCol="0">
            <a:spAutoFit/>
          </a:bodyPr>
          <a:lstStyle/>
          <a:p>
            <a:r>
              <a:rPr lang="fr-FR" sz="2400" b="1" i="1">
                <a:solidFill>
                  <a:srgbClr val="FFFF00"/>
                </a:solidFill>
              </a:rPr>
              <a:t>Le temple mère de Besakih , l'un des temples hindous les plus importants de Bali </a:t>
            </a:r>
            <a:endParaRPr lang="fr-FR" sz="2400" b="1" i="1" dirty="0">
              <a:solidFill>
                <a:srgbClr val="FFFF00"/>
              </a:solidFill>
            </a:endParaRPr>
          </a:p>
        </p:txBody>
      </p:sp>
    </p:spTree>
    <p:extLst>
      <p:ext uri="{BB962C8B-B14F-4D97-AF65-F5344CB8AC3E}">
        <p14:creationId xmlns:p14="http://schemas.microsoft.com/office/powerpoint/2010/main" val="198269616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6C0D0B30-D19B-E662-90F5-50E9D60EACB2}"/>
            </a:ext>
          </a:extLst>
        </p:cNvPr>
        <p:cNvGrpSpPr/>
        <p:nvPr/>
      </p:nvGrpSpPr>
      <p:grpSpPr>
        <a:xfrm>
          <a:off x="0" y="0"/>
          <a:ext cx="0" cy="0"/>
          <a:chOff x="0" y="0"/>
          <a:chExt cx="0" cy="0"/>
        </a:xfrm>
      </p:grpSpPr>
      <p:pic>
        <p:nvPicPr>
          <p:cNvPr id="3" name="Image 2" descr="Une image contenant plein air, ciel, plante, arbre&#10;&#10;Description générée automatiquement">
            <a:extLst>
              <a:ext uri="{FF2B5EF4-FFF2-40B4-BE49-F238E27FC236}">
                <a16:creationId xmlns:a16="http://schemas.microsoft.com/office/drawing/2014/main" id="{6CC70787-3465-95D3-A17A-CDA25AC1B7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34090" y="189000"/>
            <a:ext cx="9723819" cy="6480000"/>
          </a:xfrm>
          <a:prstGeom prst="rect">
            <a:avLst/>
          </a:prstGeom>
          <a:effectLst>
            <a:softEdge rad="635000"/>
          </a:effectLst>
        </p:spPr>
      </p:pic>
      <p:sp>
        <p:nvSpPr>
          <p:cNvPr id="4" name="ZoneTexte 3">
            <a:extLst>
              <a:ext uri="{FF2B5EF4-FFF2-40B4-BE49-F238E27FC236}">
                <a16:creationId xmlns:a16="http://schemas.microsoft.com/office/drawing/2014/main" id="{4350A13D-3F65-2ADC-E31E-BC70CB44617A}"/>
              </a:ext>
            </a:extLst>
          </p:cNvPr>
          <p:cNvSpPr txBox="1"/>
          <p:nvPr/>
        </p:nvSpPr>
        <p:spPr>
          <a:xfrm>
            <a:off x="3075231" y="6120365"/>
            <a:ext cx="8863445" cy="461665"/>
          </a:xfrm>
          <a:prstGeom prst="rect">
            <a:avLst/>
          </a:prstGeom>
          <a:noFill/>
        </p:spPr>
        <p:txBody>
          <a:bodyPr wrap="square" rtlCol="0">
            <a:spAutoFit/>
          </a:bodyPr>
          <a:lstStyle/>
          <a:p>
            <a:r>
              <a:rPr lang="fr-FR" sz="2400" b="1" i="1">
                <a:solidFill>
                  <a:srgbClr val="FFFF00"/>
                </a:solidFill>
              </a:rPr>
              <a:t>: Temple de l'eau Pura Bratan à Bali, Indonésie.</a:t>
            </a:r>
            <a:endParaRPr lang="fr-FR" sz="2400" b="1" i="1" dirty="0">
              <a:solidFill>
                <a:srgbClr val="FFFF00"/>
              </a:solidFill>
            </a:endParaRPr>
          </a:p>
        </p:txBody>
      </p:sp>
    </p:spTree>
    <p:extLst>
      <p:ext uri="{BB962C8B-B14F-4D97-AF65-F5344CB8AC3E}">
        <p14:creationId xmlns:p14="http://schemas.microsoft.com/office/powerpoint/2010/main" val="286058734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F174759C-25AE-FCB3-0BD7-F4175B6D3B59}"/>
            </a:ext>
          </a:extLst>
        </p:cNvPr>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FFB562E1-77A3-EADF-A677-3CAE9BAEB2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87223" y="189000"/>
            <a:ext cx="8617553" cy="6480000"/>
          </a:xfrm>
          <a:prstGeom prst="rect">
            <a:avLst/>
          </a:prstGeom>
          <a:effectLst>
            <a:softEdge rad="635000"/>
          </a:effectLst>
        </p:spPr>
      </p:pic>
      <p:sp>
        <p:nvSpPr>
          <p:cNvPr id="4" name="ZoneTexte 3">
            <a:extLst>
              <a:ext uri="{FF2B5EF4-FFF2-40B4-BE49-F238E27FC236}">
                <a16:creationId xmlns:a16="http://schemas.microsoft.com/office/drawing/2014/main" id="{C80162DE-01BE-4E29-32D9-5E0D7EC3008C}"/>
              </a:ext>
            </a:extLst>
          </p:cNvPr>
          <p:cNvSpPr txBox="1"/>
          <p:nvPr/>
        </p:nvSpPr>
        <p:spPr>
          <a:xfrm>
            <a:off x="2131874" y="6317673"/>
            <a:ext cx="8541327" cy="461665"/>
          </a:xfrm>
          <a:prstGeom prst="rect">
            <a:avLst/>
          </a:prstGeom>
          <a:noFill/>
        </p:spPr>
        <p:txBody>
          <a:bodyPr wrap="square" rtlCol="0">
            <a:spAutoFit/>
          </a:bodyPr>
          <a:lstStyle/>
          <a:p>
            <a:r>
              <a:rPr lang="fr-FR" sz="2400" b="1" i="1">
                <a:solidFill>
                  <a:srgbClr val="FFFF00"/>
                </a:solidFill>
              </a:rPr>
              <a:t>Temple Penataran Lempuyang, Gunung Lempuyang, Bali</a:t>
            </a:r>
            <a:endParaRPr lang="fr-FR" sz="2400" b="1" i="1" dirty="0">
              <a:solidFill>
                <a:srgbClr val="FFFF00"/>
              </a:solidFill>
            </a:endParaRPr>
          </a:p>
        </p:txBody>
      </p:sp>
    </p:spTree>
    <p:extLst>
      <p:ext uri="{BB962C8B-B14F-4D97-AF65-F5344CB8AC3E}">
        <p14:creationId xmlns:p14="http://schemas.microsoft.com/office/powerpoint/2010/main" val="56101500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64482676-551A-F033-AFA1-A36BD5959226}"/>
            </a:ext>
          </a:extLst>
        </p:cNvPr>
        <p:cNvGrpSpPr/>
        <p:nvPr/>
      </p:nvGrpSpPr>
      <p:grpSpPr>
        <a:xfrm>
          <a:off x="0" y="0"/>
          <a:ext cx="0" cy="0"/>
          <a:chOff x="0" y="0"/>
          <a:chExt cx="0" cy="0"/>
        </a:xfrm>
      </p:grpSpPr>
      <p:pic>
        <p:nvPicPr>
          <p:cNvPr id="3" name="Image 2" descr="Une image contenant plein air, ciel, bâtiment, rue&#10;&#10;Description générée automatiquement">
            <a:extLst>
              <a:ext uri="{FF2B5EF4-FFF2-40B4-BE49-F238E27FC236}">
                <a16:creationId xmlns:a16="http://schemas.microsoft.com/office/drawing/2014/main" id="{7285004F-0336-C38A-AA03-E5122FCD65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8296" y="171000"/>
            <a:ext cx="4609015" cy="6516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DD68A43-339E-360C-A3ED-3B85E87B01C6}"/>
              </a:ext>
            </a:extLst>
          </p:cNvPr>
          <p:cNvSpPr txBox="1"/>
          <p:nvPr/>
        </p:nvSpPr>
        <p:spPr>
          <a:xfrm>
            <a:off x="4070489" y="171000"/>
            <a:ext cx="5105042" cy="461665"/>
          </a:xfrm>
          <a:prstGeom prst="rect">
            <a:avLst/>
          </a:prstGeom>
          <a:noFill/>
        </p:spPr>
        <p:txBody>
          <a:bodyPr wrap="square" rtlCol="0">
            <a:spAutoFit/>
          </a:bodyPr>
          <a:lstStyle/>
          <a:p>
            <a:r>
              <a:rPr lang="fr-FR" sz="2400" b="1" i="1"/>
              <a:t>Église Saint-Joseph, Denpasar</a:t>
            </a:r>
            <a:endParaRPr lang="fr-FR" sz="2400" b="1" i="1" dirty="0"/>
          </a:p>
        </p:txBody>
      </p:sp>
    </p:spTree>
    <p:extLst>
      <p:ext uri="{BB962C8B-B14F-4D97-AF65-F5344CB8AC3E}">
        <p14:creationId xmlns:p14="http://schemas.microsoft.com/office/powerpoint/2010/main" val="313589037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FC629D40-D676-DE2D-11F9-E0375C9E31CE}"/>
            </a:ext>
          </a:extLst>
        </p:cNvPr>
        <p:cNvGrpSpPr/>
        <p:nvPr/>
      </p:nvGrpSpPr>
      <p:grpSpPr>
        <a:xfrm>
          <a:off x="0" y="0"/>
          <a:ext cx="0" cy="0"/>
          <a:chOff x="0" y="0"/>
          <a:chExt cx="0" cy="0"/>
        </a:xfrm>
      </p:grpSpPr>
      <p:pic>
        <p:nvPicPr>
          <p:cNvPr id="3" name="Image 2" descr="Une image contenant plein air, bâtiment, ciel, Architecture chinoise&#10;&#10;Description générée automatiquement">
            <a:extLst>
              <a:ext uri="{FF2B5EF4-FFF2-40B4-BE49-F238E27FC236}">
                <a16:creationId xmlns:a16="http://schemas.microsoft.com/office/drawing/2014/main" id="{D228786F-2AEA-7044-59DD-7E15F5C04E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6000" y="189000"/>
            <a:ext cx="8640000" cy="6480000"/>
          </a:xfrm>
          <a:prstGeom prst="rect">
            <a:avLst/>
          </a:prstGeom>
          <a:effectLst>
            <a:softEdge rad="635000"/>
          </a:effectLst>
        </p:spPr>
      </p:pic>
      <p:sp>
        <p:nvSpPr>
          <p:cNvPr id="4" name="ZoneTexte 3">
            <a:extLst>
              <a:ext uri="{FF2B5EF4-FFF2-40B4-BE49-F238E27FC236}">
                <a16:creationId xmlns:a16="http://schemas.microsoft.com/office/drawing/2014/main" id="{989C4ACA-DF77-0DAE-4D7D-EC30D926FFA3}"/>
              </a:ext>
            </a:extLst>
          </p:cNvPr>
          <p:cNvSpPr txBox="1"/>
          <p:nvPr/>
        </p:nvSpPr>
        <p:spPr>
          <a:xfrm>
            <a:off x="3450976" y="6149185"/>
            <a:ext cx="8375072" cy="461665"/>
          </a:xfrm>
          <a:prstGeom prst="rect">
            <a:avLst/>
          </a:prstGeom>
          <a:noFill/>
        </p:spPr>
        <p:txBody>
          <a:bodyPr wrap="square" rtlCol="0">
            <a:spAutoFit/>
          </a:bodyPr>
          <a:lstStyle/>
          <a:p>
            <a:r>
              <a:rPr lang="fr-FR" sz="2400" b="1" i="1">
                <a:solidFill>
                  <a:srgbClr val="FFFF00"/>
                </a:solidFill>
              </a:rPr>
              <a:t>Temple bouddhiste Ling Sii Miao, Denpasar</a:t>
            </a:r>
            <a:endParaRPr lang="fr-FR" sz="2400" b="1" i="1" dirty="0">
              <a:solidFill>
                <a:srgbClr val="FFFF00"/>
              </a:solidFill>
            </a:endParaRPr>
          </a:p>
        </p:txBody>
      </p:sp>
    </p:spTree>
    <p:extLst>
      <p:ext uri="{BB962C8B-B14F-4D97-AF65-F5344CB8AC3E}">
        <p14:creationId xmlns:p14="http://schemas.microsoft.com/office/powerpoint/2010/main" val="156179687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0BB029-2B88-E85F-8FB6-7F1F6CD4C536}"/>
            </a:ext>
          </a:extLst>
        </p:cNvPr>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09313773-A90E-EF4A-7676-F245D724277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58585" y="189000"/>
            <a:ext cx="9074829" cy="6480000"/>
          </a:xfrm>
          <a:prstGeom prst="rect">
            <a:avLst/>
          </a:prstGeom>
          <a:effectLst>
            <a:softEdge rad="635000"/>
          </a:effectLst>
        </p:spPr>
      </p:pic>
      <p:sp>
        <p:nvSpPr>
          <p:cNvPr id="4" name="ZoneTexte 3">
            <a:extLst>
              <a:ext uri="{FF2B5EF4-FFF2-40B4-BE49-F238E27FC236}">
                <a16:creationId xmlns:a16="http://schemas.microsoft.com/office/drawing/2014/main" id="{527D2472-2A6C-2138-9FDF-52DEC5366B26}"/>
              </a:ext>
            </a:extLst>
          </p:cNvPr>
          <p:cNvSpPr txBox="1"/>
          <p:nvPr/>
        </p:nvSpPr>
        <p:spPr>
          <a:xfrm>
            <a:off x="4105245" y="6207335"/>
            <a:ext cx="9559636" cy="461665"/>
          </a:xfrm>
          <a:prstGeom prst="rect">
            <a:avLst/>
          </a:prstGeom>
          <a:noFill/>
        </p:spPr>
        <p:txBody>
          <a:bodyPr wrap="square" rtlCol="0">
            <a:spAutoFit/>
          </a:bodyPr>
          <a:lstStyle/>
          <a:p>
            <a:r>
              <a:rPr lang="fr-FR" sz="2400" b="1" i="1">
                <a:solidFill>
                  <a:srgbClr val="FFFF00"/>
                </a:solidFill>
              </a:rPr>
              <a:t>Mosquée Ibnu Batutah, Kuta</a:t>
            </a:r>
            <a:endParaRPr lang="fr-FR" sz="2400" b="1" i="1" dirty="0">
              <a:solidFill>
                <a:srgbClr val="FFFF00"/>
              </a:solidFill>
            </a:endParaRPr>
          </a:p>
        </p:txBody>
      </p:sp>
    </p:spTree>
    <p:extLst>
      <p:ext uri="{BB962C8B-B14F-4D97-AF65-F5344CB8AC3E}">
        <p14:creationId xmlns:p14="http://schemas.microsoft.com/office/powerpoint/2010/main" val="244868191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BCDE3B18-1770-B79B-33F4-1BB11D00A751}"/>
            </a:ext>
          </a:extLst>
        </p:cNvPr>
        <p:cNvGrpSpPr/>
        <p:nvPr/>
      </p:nvGrpSpPr>
      <p:grpSpPr>
        <a:xfrm>
          <a:off x="0" y="0"/>
          <a:ext cx="0" cy="0"/>
          <a:chOff x="0" y="0"/>
          <a:chExt cx="0" cy="0"/>
        </a:xfrm>
      </p:grpSpPr>
      <p:pic>
        <p:nvPicPr>
          <p:cNvPr id="3" name="Image 2" descr="Une image contenant repas, vaisselle, Cuisine, table&#10;&#10;Description générée automatiquement">
            <a:extLst>
              <a:ext uri="{FF2B5EF4-FFF2-40B4-BE49-F238E27FC236}">
                <a16:creationId xmlns:a16="http://schemas.microsoft.com/office/drawing/2014/main" id="{5004AE51-CF95-658A-EAE6-EDB44D8860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93655" y="620110"/>
            <a:ext cx="7920000" cy="5940000"/>
          </a:xfrm>
          <a:prstGeom prst="rect">
            <a:avLst/>
          </a:prstGeom>
          <a:effectLst>
            <a:softEdge rad="635000"/>
          </a:effectLst>
        </p:spPr>
      </p:pic>
      <p:sp>
        <p:nvSpPr>
          <p:cNvPr id="4" name="ZoneTexte 3">
            <a:extLst>
              <a:ext uri="{FF2B5EF4-FFF2-40B4-BE49-F238E27FC236}">
                <a16:creationId xmlns:a16="http://schemas.microsoft.com/office/drawing/2014/main" id="{5B54920F-A374-0021-6BC3-75C851CD5258}"/>
              </a:ext>
            </a:extLst>
          </p:cNvPr>
          <p:cNvSpPr txBox="1"/>
          <p:nvPr/>
        </p:nvSpPr>
        <p:spPr>
          <a:xfrm>
            <a:off x="4970557" y="6053564"/>
            <a:ext cx="7595755" cy="461665"/>
          </a:xfrm>
          <a:prstGeom prst="rect">
            <a:avLst/>
          </a:prstGeom>
          <a:noFill/>
        </p:spPr>
        <p:txBody>
          <a:bodyPr wrap="square" rtlCol="0">
            <a:spAutoFit/>
          </a:bodyPr>
          <a:lstStyle/>
          <a:p>
            <a:r>
              <a:rPr lang="fr-FR" sz="2400" b="1" i="1">
                <a:solidFill>
                  <a:srgbClr val="FFFF00"/>
                </a:solidFill>
              </a:rPr>
              <a:t>Cuisine balinaise</a:t>
            </a:r>
            <a:endParaRPr lang="fr-FR" sz="2400" b="1" i="1" dirty="0">
              <a:solidFill>
                <a:srgbClr val="FFFF00"/>
              </a:solidFill>
            </a:endParaRPr>
          </a:p>
        </p:txBody>
      </p:sp>
    </p:spTree>
    <p:extLst>
      <p:ext uri="{BB962C8B-B14F-4D97-AF65-F5344CB8AC3E}">
        <p14:creationId xmlns:p14="http://schemas.microsoft.com/office/powerpoint/2010/main" val="124649787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6853129C-72FC-D6DC-CB58-CAEC7D39E23E}"/>
            </a:ext>
          </a:extLst>
        </p:cNvPr>
        <p:cNvGrpSpPr/>
        <p:nvPr/>
      </p:nvGrpSpPr>
      <p:grpSpPr>
        <a:xfrm>
          <a:off x="0" y="0"/>
          <a:ext cx="0" cy="0"/>
          <a:chOff x="0" y="0"/>
          <a:chExt cx="0" cy="0"/>
        </a:xfrm>
      </p:grpSpPr>
      <p:pic>
        <p:nvPicPr>
          <p:cNvPr id="3" name="Image 2" descr="Une image contenant plein air, ciel, nuage, Tradition&#10;&#10;Description générée automatiquement">
            <a:extLst>
              <a:ext uri="{FF2B5EF4-FFF2-40B4-BE49-F238E27FC236}">
                <a16:creationId xmlns:a16="http://schemas.microsoft.com/office/drawing/2014/main" id="{338313D8-9526-8816-D9EB-446DBFE9A8A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205427"/>
            <a:ext cx="9453706" cy="6300000"/>
          </a:xfrm>
          <a:prstGeom prst="rect">
            <a:avLst/>
          </a:prstGeom>
          <a:effectLst>
            <a:softEdge rad="635000"/>
          </a:effectLst>
        </p:spPr>
      </p:pic>
      <p:sp>
        <p:nvSpPr>
          <p:cNvPr id="4" name="ZoneTexte 3">
            <a:extLst>
              <a:ext uri="{FF2B5EF4-FFF2-40B4-BE49-F238E27FC236}">
                <a16:creationId xmlns:a16="http://schemas.microsoft.com/office/drawing/2014/main" id="{4E6A6FB4-2044-B6C2-08D5-6DD7521890DC}"/>
              </a:ext>
            </a:extLst>
          </p:cNvPr>
          <p:cNvSpPr txBox="1"/>
          <p:nvPr/>
        </p:nvSpPr>
        <p:spPr>
          <a:xfrm>
            <a:off x="4648081" y="6099038"/>
            <a:ext cx="9923318" cy="461665"/>
          </a:xfrm>
          <a:prstGeom prst="rect">
            <a:avLst/>
          </a:prstGeom>
          <a:noFill/>
        </p:spPr>
        <p:txBody>
          <a:bodyPr wrap="square" rtlCol="0">
            <a:spAutoFit/>
          </a:bodyPr>
          <a:lstStyle/>
          <a:p>
            <a:r>
              <a:rPr lang="fr-FR" sz="2400" b="1" i="1" dirty="0" err="1">
                <a:solidFill>
                  <a:srgbClr val="FFFF00"/>
                </a:solidFill>
              </a:rPr>
              <a:t>Bahasa</a:t>
            </a:r>
            <a:r>
              <a:rPr lang="fr-FR" sz="2400" b="1" i="1" dirty="0">
                <a:solidFill>
                  <a:srgbClr val="FFFF00"/>
                </a:solidFill>
              </a:rPr>
              <a:t> </a:t>
            </a:r>
            <a:r>
              <a:rPr lang="fr-FR" sz="2400" b="1" i="1" dirty="0" err="1">
                <a:solidFill>
                  <a:srgbClr val="FFFF00"/>
                </a:solidFill>
              </a:rPr>
              <a:t>Indonesia</a:t>
            </a:r>
            <a:r>
              <a:rPr lang="fr-FR" sz="2400" b="1" i="1" dirty="0">
                <a:solidFill>
                  <a:srgbClr val="FFFF00"/>
                </a:solidFill>
              </a:rPr>
              <a:t> :</a:t>
            </a:r>
          </a:p>
        </p:txBody>
      </p:sp>
    </p:spTree>
    <p:extLst>
      <p:ext uri="{BB962C8B-B14F-4D97-AF65-F5344CB8AC3E}">
        <p14:creationId xmlns:p14="http://schemas.microsoft.com/office/powerpoint/2010/main" val="203064221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07B937E6-1700-5995-E49F-4448B4F0AFE6}"/>
            </a:ext>
          </a:extLst>
        </p:cNvPr>
        <p:cNvGrpSpPr/>
        <p:nvPr/>
      </p:nvGrpSpPr>
      <p:grpSpPr>
        <a:xfrm>
          <a:off x="0" y="0"/>
          <a:ext cx="0" cy="0"/>
          <a:chOff x="0" y="0"/>
          <a:chExt cx="0" cy="0"/>
        </a:xfrm>
      </p:grpSpPr>
      <p:pic>
        <p:nvPicPr>
          <p:cNvPr id="3" name="Image 2" descr="Une image contenant plein air, ciel, homme, personne&#10;&#10;Description générée automatiquement">
            <a:extLst>
              <a:ext uri="{FF2B5EF4-FFF2-40B4-BE49-F238E27FC236}">
                <a16:creationId xmlns:a16="http://schemas.microsoft.com/office/drawing/2014/main" id="{C21B0A6D-F900-6364-D139-4FE46A08D5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4774" y="279000"/>
            <a:ext cx="10742451" cy="6300000"/>
          </a:xfrm>
          <a:prstGeom prst="rect">
            <a:avLst/>
          </a:prstGeom>
          <a:effectLst>
            <a:softEdge rad="317500"/>
          </a:effectLst>
        </p:spPr>
      </p:pic>
      <p:sp>
        <p:nvSpPr>
          <p:cNvPr id="4" name="ZoneTexte 3">
            <a:extLst>
              <a:ext uri="{FF2B5EF4-FFF2-40B4-BE49-F238E27FC236}">
                <a16:creationId xmlns:a16="http://schemas.microsoft.com/office/drawing/2014/main" id="{10F27280-0830-0748-A582-F902D52A3459}"/>
              </a:ext>
            </a:extLst>
          </p:cNvPr>
          <p:cNvSpPr txBox="1"/>
          <p:nvPr/>
        </p:nvSpPr>
        <p:spPr>
          <a:xfrm>
            <a:off x="3848219" y="6348167"/>
            <a:ext cx="8499764" cy="461665"/>
          </a:xfrm>
          <a:prstGeom prst="rect">
            <a:avLst/>
          </a:prstGeom>
          <a:noFill/>
        </p:spPr>
        <p:txBody>
          <a:bodyPr wrap="square" rtlCol="0">
            <a:spAutoFit/>
          </a:bodyPr>
          <a:lstStyle/>
          <a:p>
            <a:r>
              <a:rPr lang="fr-FR" sz="2400" b="1" i="1">
                <a:solidFill>
                  <a:srgbClr val="FFFF00"/>
                </a:solidFill>
              </a:rPr>
              <a:t>Kecak à Pura Luhur Uluwatu, Bali</a:t>
            </a:r>
            <a:endParaRPr lang="fr-FR" sz="2400" b="1" i="1" dirty="0">
              <a:solidFill>
                <a:srgbClr val="FFFF00"/>
              </a:solidFill>
            </a:endParaRPr>
          </a:p>
        </p:txBody>
      </p:sp>
    </p:spTree>
    <p:extLst>
      <p:ext uri="{BB962C8B-B14F-4D97-AF65-F5344CB8AC3E}">
        <p14:creationId xmlns:p14="http://schemas.microsoft.com/office/powerpoint/2010/main" val="36016280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89F43F09-A485-C8A8-C0CF-9702BD25854D}"/>
            </a:ext>
          </a:extLst>
        </p:cNvPr>
        <p:cNvGrpSpPr/>
        <p:nvPr/>
      </p:nvGrpSpPr>
      <p:grpSpPr>
        <a:xfrm>
          <a:off x="0" y="0"/>
          <a:ext cx="0" cy="0"/>
          <a:chOff x="0" y="0"/>
          <a:chExt cx="0" cy="0"/>
        </a:xfrm>
      </p:grpSpPr>
      <p:pic>
        <p:nvPicPr>
          <p:cNvPr id="3" name="Image 2" descr="Une image contenant eau, ciel, plein air, personnes&#10;&#10;Description générée automatiquement">
            <a:extLst>
              <a:ext uri="{FF2B5EF4-FFF2-40B4-BE49-F238E27FC236}">
                <a16:creationId xmlns:a16="http://schemas.microsoft.com/office/drawing/2014/main" id="{3C142D7C-ED6D-BC28-96CE-4A24F3CA7F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1282" y="279000"/>
            <a:ext cx="9509435" cy="6300000"/>
          </a:xfrm>
          <a:prstGeom prst="rect">
            <a:avLst/>
          </a:prstGeom>
          <a:effectLst>
            <a:softEdge rad="635000"/>
          </a:effectLst>
        </p:spPr>
      </p:pic>
      <p:sp>
        <p:nvSpPr>
          <p:cNvPr id="4" name="ZoneTexte 3">
            <a:extLst>
              <a:ext uri="{FF2B5EF4-FFF2-40B4-BE49-F238E27FC236}">
                <a16:creationId xmlns:a16="http://schemas.microsoft.com/office/drawing/2014/main" id="{9B23D429-E8FD-1B49-CBB4-657FCBE1434B}"/>
              </a:ext>
            </a:extLst>
          </p:cNvPr>
          <p:cNvSpPr txBox="1"/>
          <p:nvPr/>
        </p:nvSpPr>
        <p:spPr>
          <a:xfrm>
            <a:off x="2218099" y="6027003"/>
            <a:ext cx="8302337" cy="830997"/>
          </a:xfrm>
          <a:prstGeom prst="rect">
            <a:avLst/>
          </a:prstGeom>
          <a:noFill/>
        </p:spPr>
        <p:txBody>
          <a:bodyPr wrap="square" rtlCol="0">
            <a:spAutoFit/>
          </a:bodyPr>
          <a:lstStyle/>
          <a:p>
            <a:r>
              <a:rPr lang="fr-FR" sz="2400" b="1" i="1">
                <a:solidFill>
                  <a:srgbClr val="FFFF00"/>
                </a:solidFill>
              </a:rPr>
              <a:t> Ngaben à Nusa Penida, Klungkung Regency, Bali. Ngaben est un rituel pour les morts à Bali.</a:t>
            </a:r>
            <a:endParaRPr lang="fr-FR" sz="2400" b="1" i="1" dirty="0">
              <a:solidFill>
                <a:srgbClr val="FFFF00"/>
              </a:solidFill>
            </a:endParaRPr>
          </a:p>
        </p:txBody>
      </p:sp>
    </p:spTree>
    <p:extLst>
      <p:ext uri="{BB962C8B-B14F-4D97-AF65-F5344CB8AC3E}">
        <p14:creationId xmlns:p14="http://schemas.microsoft.com/office/powerpoint/2010/main" val="71703396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0009079B-2EF5-782A-E415-D7543BFF85FA}"/>
            </a:ext>
          </a:extLst>
        </p:cNvPr>
        <p:cNvGrpSpPr/>
        <p:nvPr/>
      </p:nvGrpSpPr>
      <p:grpSpPr>
        <a:xfrm>
          <a:off x="0" y="0"/>
          <a:ext cx="0" cy="0"/>
          <a:chOff x="0" y="0"/>
          <a:chExt cx="0" cy="0"/>
        </a:xfrm>
      </p:grpSpPr>
      <p:pic>
        <p:nvPicPr>
          <p:cNvPr id="3" name="Image 2" descr="Une image contenant plein air, eau, nature, ciel&#10;&#10;Description générée automatiquement">
            <a:extLst>
              <a:ext uri="{FF2B5EF4-FFF2-40B4-BE49-F238E27FC236}">
                <a16:creationId xmlns:a16="http://schemas.microsoft.com/office/drawing/2014/main" id="{1A4FAD9E-F421-6FA5-C78B-C115E6C8F8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8883" y="441435"/>
            <a:ext cx="4800000" cy="3600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herbe, palmier, ciel&#10;&#10;Description générée automatiquement">
            <a:extLst>
              <a:ext uri="{FF2B5EF4-FFF2-40B4-BE49-F238E27FC236}">
                <a16:creationId xmlns:a16="http://schemas.microsoft.com/office/drawing/2014/main" id="{078797A5-E7C2-973C-7EBB-315931DC47A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99117" y="3174125"/>
            <a:ext cx="5004000" cy="3336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66992209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777A1435-B38E-78AB-680B-CF265A787BBE}"/>
            </a:ext>
          </a:extLst>
        </p:cNvPr>
        <p:cNvGrpSpPr/>
        <p:nvPr/>
      </p:nvGrpSpPr>
      <p:grpSpPr>
        <a:xfrm>
          <a:off x="0" y="0"/>
          <a:ext cx="0" cy="0"/>
          <a:chOff x="0" y="0"/>
          <a:chExt cx="0" cy="0"/>
        </a:xfrm>
      </p:grpSpPr>
      <p:pic>
        <p:nvPicPr>
          <p:cNvPr id="5" name="Image 4" descr="Une image contenant plein air, nuage, eau, ciel&#10;&#10;Description générée automatiquement">
            <a:extLst>
              <a:ext uri="{FF2B5EF4-FFF2-40B4-BE49-F238E27FC236}">
                <a16:creationId xmlns:a16="http://schemas.microsoft.com/office/drawing/2014/main" id="{9AD9EBAA-8037-5AD8-2E01-BB28115126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74000" y="809708"/>
            <a:ext cx="8244000" cy="4637250"/>
          </a:xfrm>
          <a:prstGeom prst="ellipse">
            <a:avLst/>
          </a:prstGeom>
          <a:ln w="63500" cap="rnd">
            <a:solidFill>
              <a:srgbClr val="00B0F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6" name="ZoneTexte 5">
            <a:extLst>
              <a:ext uri="{FF2B5EF4-FFF2-40B4-BE49-F238E27FC236}">
                <a16:creationId xmlns:a16="http://schemas.microsoft.com/office/drawing/2014/main" id="{A7FD01C4-9BFB-0B26-2907-5ACB4071800B}"/>
              </a:ext>
            </a:extLst>
          </p:cNvPr>
          <p:cNvSpPr txBox="1"/>
          <p:nvPr/>
        </p:nvSpPr>
        <p:spPr>
          <a:xfrm>
            <a:off x="2662341" y="241958"/>
            <a:ext cx="9788237" cy="523220"/>
          </a:xfrm>
          <a:prstGeom prst="rect">
            <a:avLst/>
          </a:prstGeom>
          <a:noFill/>
        </p:spPr>
        <p:txBody>
          <a:bodyPr wrap="square" rtlCol="0">
            <a:spAutoFit/>
          </a:bodyPr>
          <a:lstStyle/>
          <a:p>
            <a:r>
              <a:rPr lang="fr-FR" sz="2800" b="1" dirty="0">
                <a:solidFill>
                  <a:srgbClr val="FFFF00"/>
                </a:solidFill>
              </a:rPr>
              <a:t>Lorient Vous A Présenté Bali - Indonésie</a:t>
            </a:r>
          </a:p>
        </p:txBody>
      </p:sp>
      <p:sp>
        <p:nvSpPr>
          <p:cNvPr id="7" name="ZoneTexte 6">
            <a:extLst>
              <a:ext uri="{FF2B5EF4-FFF2-40B4-BE49-F238E27FC236}">
                <a16:creationId xmlns:a16="http://schemas.microsoft.com/office/drawing/2014/main" id="{42F85CF5-A77B-F16B-44A5-061D9FFFA631}"/>
              </a:ext>
            </a:extLst>
          </p:cNvPr>
          <p:cNvSpPr txBox="1"/>
          <p:nvPr/>
        </p:nvSpPr>
        <p:spPr>
          <a:xfrm>
            <a:off x="3778588" y="5446958"/>
            <a:ext cx="7387936"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10" name="ZoneTexte 9">
            <a:extLst>
              <a:ext uri="{FF2B5EF4-FFF2-40B4-BE49-F238E27FC236}">
                <a16:creationId xmlns:a16="http://schemas.microsoft.com/office/drawing/2014/main" id="{8A00A8BE-541C-246B-9160-CDE4F75DC0CE}"/>
              </a:ext>
            </a:extLst>
          </p:cNvPr>
          <p:cNvSpPr txBox="1"/>
          <p:nvPr/>
        </p:nvSpPr>
        <p:spPr>
          <a:xfrm>
            <a:off x="5590036" y="6048292"/>
            <a:ext cx="6601964"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122401774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79</TotalTime>
  <Words>382</Words>
  <Application>Microsoft Office PowerPoint</Application>
  <PresentationFormat>Grand écran</PresentationFormat>
  <Paragraphs>32</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2024-12-11T14:21:12Z</dcterms:created>
  <dcterms:modified xsi:type="dcterms:W3CDTF">2024-12-13T09:17:24Z</dcterms:modified>
</cp:coreProperties>
</file>