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3" r:id="rId2"/>
    <p:sldId id="282" r:id="rId3"/>
    <p:sldId id="283" r:id="rId4"/>
    <p:sldId id="281" r:id="rId5"/>
    <p:sldId id="277" r:id="rId6"/>
    <p:sldId id="278" r:id="rId7"/>
    <p:sldId id="280" r:id="rId8"/>
    <p:sldId id="279" r:id="rId9"/>
    <p:sldId id="276" r:id="rId10"/>
    <p:sldId id="275" r:id="rId11"/>
    <p:sldId id="274" r:id="rId12"/>
    <p:sldId id="272" r:id="rId13"/>
    <p:sldId id="271" r:id="rId14"/>
    <p:sldId id="270" r:id="rId15"/>
    <p:sldId id="269" r:id="rId16"/>
    <p:sldId id="268" r:id="rId17"/>
    <p:sldId id="267" r:id="rId18"/>
    <p:sldId id="266" r:id="rId19"/>
    <p:sldId id="265" r:id="rId20"/>
    <p:sldId id="264" r:id="rId21"/>
    <p:sldId id="263" r:id="rId22"/>
    <p:sldId id="262" r:id="rId23"/>
    <p:sldId id="261" r:id="rId24"/>
    <p:sldId id="260" r:id="rId25"/>
    <p:sldId id="257" r:id="rId26"/>
    <p:sldId id="284" r:id="rId2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003" autoAdjust="0"/>
    <p:restoredTop sz="94660"/>
  </p:normalViewPr>
  <p:slideViewPr>
    <p:cSldViewPr snapToGrid="0">
      <p:cViewPr varScale="1">
        <p:scale>
          <a:sx n="89" d="100"/>
          <a:sy n="89" d="100"/>
        </p:scale>
        <p:origin x="342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734B21D-CB5B-6374-9668-43A45DDADDE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B5A0DADF-2B8D-9E7E-C837-AE9DBDC9E66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30C384C-8A75-60F8-B7CF-EBAF7734EA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16E7BB-E493-4736-978C-50A3EC29FAEF}" type="datetimeFigureOut">
              <a:rPr lang="fr-FR" smtClean="0"/>
              <a:t>01/12/2024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97D8439-A488-74EA-AD18-E7B85AD09F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BAB95C4-7002-A48C-A039-B16F275EEE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295760-7C0A-4F4E-B308-9F1935C05A8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042125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erris dir="l"/>
      </p:transition>
    </mc:Choice>
    <mc:Fallback xmlns="">
      <p:transition spd="slow" advClick="0" advTm="8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2D0F0E4-4B09-5A40-F2CE-96A2516077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94137FB9-90F4-D160-60E1-45E514EE4C3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3FA5EBD-6146-E7D5-D4A4-D890CC0C00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16E7BB-E493-4736-978C-50A3EC29FAEF}" type="datetimeFigureOut">
              <a:rPr lang="fr-FR" smtClean="0"/>
              <a:t>01/12/2024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D4317AB-ADB4-4727-917A-D4A0061D88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8C3C0E2-C996-3BB1-6307-EEDF8CB197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295760-7C0A-4F4E-B308-9F1935C05A8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590949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erris dir="l"/>
      </p:transition>
    </mc:Choice>
    <mc:Fallback xmlns="">
      <p:transition spd="slow" advClick="0" advTm="8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185EC1D-682F-1C29-8029-C9D2A6F13C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5FCDFEE0-7EDF-908D-9B9A-6A2EB404172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D53CFBF-5505-A743-1C64-307BE63533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16E7BB-E493-4736-978C-50A3EC29FAEF}" type="datetimeFigureOut">
              <a:rPr lang="fr-FR" smtClean="0"/>
              <a:t>01/12/2024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F705701-ED8E-EE53-3699-7578C83564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148FC68-6DF7-C1A1-346F-27B9040C20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295760-7C0A-4F4E-B308-9F1935C05A8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240831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erris dir="l"/>
      </p:transition>
    </mc:Choice>
    <mc:Fallback xmlns="">
      <p:transition spd="slow" advClick="0" advTm="8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B0224BB-C540-36EB-0CB1-D9A7E81E42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FE3FC136-A26E-B512-5A4C-41A97D039DD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E99BE3BC-C495-E8FB-1CC4-9F5975C9306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B91D66FB-D79A-BAD4-7564-FBDF07C373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16E7BB-E493-4736-978C-50A3EC29FAEF}" type="datetimeFigureOut">
              <a:rPr lang="fr-FR" smtClean="0"/>
              <a:t>01/12/2024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1AC61004-755A-7C6E-8C08-CC0CC3E781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8229BEFB-DA53-3B35-0CBA-09B4C14A8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295760-7C0A-4F4E-B308-9F1935C05A8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327573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erris dir="l"/>
      </p:transition>
    </mc:Choice>
    <mc:Fallback xmlns="">
      <p:transition spd="slow" advClick="0" advTm="8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2984324-0BA5-7866-66EF-B8969478BB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403D4B11-7215-EAEC-BA36-060D42F6AD7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1316220C-904C-8E32-4916-000D63AAEBD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C54AE94B-2E61-0F8D-F017-CCA0B5FD54A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5DCE611D-41F3-7DBD-9B04-867E1F43EC1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DA7FDE66-93DA-81D8-E38F-6D0A73DD86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16E7BB-E493-4736-978C-50A3EC29FAEF}" type="datetimeFigureOut">
              <a:rPr lang="fr-FR" smtClean="0"/>
              <a:t>01/12/2024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47FB8BAE-DB97-5759-90A7-DD324E6B83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B635DE81-E431-3A93-F87B-E08DF5BE03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295760-7C0A-4F4E-B308-9F1935C05A8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47944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erris dir="l"/>
      </p:transition>
    </mc:Choice>
    <mc:Fallback xmlns="">
      <p:transition spd="slow" advClick="0" advTm="8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7A1F330-A073-6274-613F-EBE73C3A67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9602B525-251D-DA26-5548-20A913140F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16E7BB-E493-4736-978C-50A3EC29FAEF}" type="datetimeFigureOut">
              <a:rPr lang="fr-FR" smtClean="0"/>
              <a:t>01/12/2024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05B17A11-E1D9-9AC4-C67C-367C7BA8B8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43BFDB8E-B3BA-4DD6-A39F-857F26B3CD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295760-7C0A-4F4E-B308-9F1935C05A8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400505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erris dir="l"/>
      </p:transition>
    </mc:Choice>
    <mc:Fallback xmlns="">
      <p:transition spd="slow" advClick="0" advTm="8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5CF52D20-8406-4C15-CBEB-F8E04C4E4E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16E7BB-E493-4736-978C-50A3EC29FAEF}" type="datetimeFigureOut">
              <a:rPr lang="fr-FR" smtClean="0"/>
              <a:t>01/12/2024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B18B2DD3-E489-4BA6-B9D5-910777C411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81DE0EBB-638D-299B-00A7-2F1101E613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295760-7C0A-4F4E-B308-9F1935C05A8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130108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erris dir="l"/>
      </p:transition>
    </mc:Choice>
    <mc:Fallback xmlns="">
      <p:transition spd="slow" advClick="0" advTm="8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360362B-A37D-5C35-5756-F4DA247B73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BADCAA77-AE8E-610E-2CF3-54937DF9DB4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07ED018F-ECB8-02EB-17F1-FAB93377EF5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85E4D1A7-6AD4-469B-265A-3A719CDBAA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16E7BB-E493-4736-978C-50A3EC29FAEF}" type="datetimeFigureOut">
              <a:rPr lang="fr-FR" smtClean="0"/>
              <a:t>01/12/2024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4E1252C4-86B6-7483-4CFE-15BFF1E727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38F4A8D4-2871-8DA2-FDEB-8592C11E6F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295760-7C0A-4F4E-B308-9F1935C05A8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873936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erris dir="l"/>
      </p:transition>
    </mc:Choice>
    <mc:Fallback xmlns="">
      <p:transition spd="slow" advClick="0" advTm="8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5112574-D99F-96CE-02F9-6C22C131F4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005C9D38-0DD5-1AF2-999C-BE3CDDDA981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F80B392E-6AA5-92DE-6227-B87C8BDF7B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03BA0B71-89F4-9187-A33F-749A85F800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16E7BB-E493-4736-978C-50A3EC29FAEF}" type="datetimeFigureOut">
              <a:rPr lang="fr-FR" smtClean="0"/>
              <a:t>01/12/2024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B63A32E1-A8A4-9975-DFC0-B9C083E943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E326E802-7D63-8EE3-23F9-6A0ACAF862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295760-7C0A-4F4E-B308-9F1935C05A8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723086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erris dir="l"/>
      </p:transition>
    </mc:Choice>
    <mc:Fallback xmlns="">
      <p:transition spd="slow" advClick="0" advTm="8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C25825C-B4D2-DA2B-ECC1-BE5A133CD1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57039885-1565-80A9-FE3A-4F1B83EA872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0184FCF-D1E7-B112-2EC8-9D540ADC6B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16E7BB-E493-4736-978C-50A3EC29FAEF}" type="datetimeFigureOut">
              <a:rPr lang="fr-FR" smtClean="0"/>
              <a:t>01/12/2024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093689E-E1B7-4903-D7DE-ED65563AE1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0CBF531-9C75-7C51-0841-19FF7D8134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295760-7C0A-4F4E-B308-9F1935C05A8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954181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erris dir="l"/>
      </p:transition>
    </mc:Choice>
    <mc:Fallback xmlns="">
      <p:transition spd="slow" advClick="0" advTm="8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6BD29CB8-5CD8-7C31-4B71-EDAF3389537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85BD7C88-90DD-1058-AE36-2A0C16947BB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CC41CA1-8325-9F8D-F506-AFC73400FB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16E7BB-E493-4736-978C-50A3EC29FAEF}" type="datetimeFigureOut">
              <a:rPr lang="fr-FR" smtClean="0"/>
              <a:t>01/12/2024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F408980-EC78-4AD3-3A98-101A4AAD4C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B928B46-8FFE-A78D-DB13-A912DB7438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295760-7C0A-4F4E-B308-9F1935C05A8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3192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erris dir="l"/>
      </p:transition>
    </mc:Choice>
    <mc:Fallback xmlns="">
      <p:transition spd="slow" advClick="0" advTm="8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B9D0E34F-C5F6-038C-CA00-57138C184A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925E10CE-7099-041B-21C3-16C30DE8CBF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5FFACA7-DDD9-CC56-DAA0-2917CC69B73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E216E7BB-E493-4736-978C-50A3EC29FAEF}" type="datetimeFigureOut">
              <a:rPr lang="fr-FR" smtClean="0"/>
              <a:t>01/12/2024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E8B11F4-AE42-8ABD-3D9B-5391E2B12B0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DF8BC91E-2A04-B6DD-67E0-0E5C34AD92B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F295760-7C0A-4F4E-B308-9F1935C05A8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002906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erris dir="l"/>
      </p:transition>
    </mc:Choice>
    <mc:Fallback xmlns="">
      <p:transition spd="slow" advClick="0" advTm="8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529534D-45A1-FDF3-DDC6-85CB8FCA44B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herbe, paysage&#10;&#10;Description générée automatiquement">
            <a:extLst>
              <a:ext uri="{FF2B5EF4-FFF2-40B4-BE49-F238E27FC236}">
                <a16:creationId xmlns:a16="http://schemas.microsoft.com/office/drawing/2014/main" id="{831DA95C-147C-1596-458C-A1F7FCE7BDCD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05665" y="209880"/>
            <a:ext cx="9108000" cy="6831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A49BABE-063C-767E-0E68-F3417EE551FB}"/>
              </a:ext>
            </a:extLst>
          </p:cNvPr>
          <p:cNvSpPr txBox="1"/>
          <p:nvPr/>
        </p:nvSpPr>
        <p:spPr>
          <a:xfrm>
            <a:off x="3159162" y="202549"/>
            <a:ext cx="58736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Le Village D’ </a:t>
            </a:r>
            <a:r>
              <a:rPr lang="fr-FR" sz="2800" b="1" dirty="0" err="1">
                <a:solidFill>
                  <a:srgbClr val="FFFF00"/>
                </a:solidFill>
              </a:rPr>
              <a:t>Alpbach</a:t>
            </a:r>
            <a:r>
              <a:rPr lang="fr-FR" sz="2800" b="1" dirty="0">
                <a:solidFill>
                  <a:srgbClr val="FFFF00"/>
                </a:solidFill>
              </a:rPr>
              <a:t> - Autriche</a:t>
            </a:r>
          </a:p>
        </p:txBody>
      </p:sp>
    </p:spTree>
    <p:extLst>
      <p:ext uri="{BB962C8B-B14F-4D97-AF65-F5344CB8AC3E}">
        <p14:creationId xmlns:p14="http://schemas.microsoft.com/office/powerpoint/2010/main" val="42725453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erris dir="l"/>
        <p:sndAc>
          <p:stSnd loop="1">
            <p:snd r:embed="rId2" name="Das Beste aus dem Zillertal (Medley) - 30 Jahre Musikantenstadl (HQ).wav"/>
          </p:stSnd>
        </p:sndAc>
      </p:transition>
    </mc:Choice>
    <mc:Fallback xmlns="">
      <p:transition spd="slow" advClick="0" advTm="8000">
        <p:fade/>
        <p:sndAc>
          <p:stSnd loop="1">
            <p:snd r:embed="rId4" name="Das Beste aus dem Zillertal (Medley) - 30 Jahre Musikantenstadl (HQ)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9B525B0-8FD5-894A-E93C-5CF04E24C59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3D975EE7-1E6B-E809-EC53-891796C4F657}"/>
              </a:ext>
            </a:extLst>
          </p:cNvPr>
          <p:cNvSpPr/>
          <p:nvPr/>
        </p:nvSpPr>
        <p:spPr>
          <a:xfrm>
            <a:off x="0" y="0"/>
            <a:ext cx="12192000" cy="6938682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4800" b="1" dirty="0" err="1">
                <a:solidFill>
                  <a:srgbClr val="FFFF00"/>
                </a:solidFill>
              </a:rPr>
              <a:t>Alpbach</a:t>
            </a:r>
            <a:r>
              <a:rPr lang="fr-FR" sz="4800" b="1" dirty="0">
                <a:solidFill>
                  <a:srgbClr val="FFFF00"/>
                </a:solidFill>
              </a:rPr>
              <a:t> est une commune dans les Alpes de Kitzbühel (allemand : </a:t>
            </a:r>
            <a:r>
              <a:rPr lang="fr-FR" sz="4800" b="1" dirty="0" err="1">
                <a:solidFill>
                  <a:srgbClr val="FFFF00"/>
                </a:solidFill>
              </a:rPr>
              <a:t>Kitzbüheler</a:t>
            </a:r>
            <a:r>
              <a:rPr lang="fr-FR" sz="4800" b="1" dirty="0">
                <a:solidFill>
                  <a:srgbClr val="FFFF00"/>
                </a:solidFill>
              </a:rPr>
              <a:t> </a:t>
            </a:r>
            <a:r>
              <a:rPr lang="fr-FR" sz="4800" b="1" dirty="0" err="1">
                <a:solidFill>
                  <a:srgbClr val="FFFF00"/>
                </a:solidFill>
              </a:rPr>
              <a:t>Alpen</a:t>
            </a:r>
            <a:r>
              <a:rPr lang="fr-FR" sz="4800" b="1" dirty="0">
                <a:solidFill>
                  <a:srgbClr val="FFFF00"/>
                </a:solidFill>
              </a:rPr>
              <a:t>).</a:t>
            </a:r>
          </a:p>
          <a:p>
            <a:pPr algn="ctr"/>
            <a:endParaRPr lang="fr-FR" sz="4800" b="1" dirty="0">
              <a:solidFill>
                <a:srgbClr val="FFFF00"/>
              </a:solidFill>
            </a:endParaRPr>
          </a:p>
          <a:p>
            <a:pPr algn="ctr"/>
            <a:r>
              <a:rPr lang="fr-FR" sz="4800" b="1" dirty="0">
                <a:solidFill>
                  <a:srgbClr val="FFFF00"/>
                </a:solidFill>
              </a:rPr>
              <a:t>Les sommets proches sont au sud le </a:t>
            </a:r>
            <a:r>
              <a:rPr lang="fr-FR" sz="4800" b="1" dirty="0" err="1">
                <a:solidFill>
                  <a:srgbClr val="FFFF00"/>
                </a:solidFill>
              </a:rPr>
              <a:t>Grosser</a:t>
            </a:r>
            <a:r>
              <a:rPr lang="fr-FR" sz="4800" b="1" dirty="0">
                <a:solidFill>
                  <a:srgbClr val="FFFF00"/>
                </a:solidFill>
              </a:rPr>
              <a:t> </a:t>
            </a:r>
            <a:r>
              <a:rPr lang="fr-FR" sz="4800" b="1" dirty="0" err="1">
                <a:solidFill>
                  <a:srgbClr val="FFFF00"/>
                </a:solidFill>
              </a:rPr>
              <a:t>Galtenberg</a:t>
            </a:r>
            <a:r>
              <a:rPr lang="fr-FR" sz="4800" b="1" dirty="0">
                <a:solidFill>
                  <a:srgbClr val="FFFF00"/>
                </a:solidFill>
              </a:rPr>
              <a:t> à 2 424 m d’altitude, au sud-ouest le </a:t>
            </a:r>
            <a:r>
              <a:rPr lang="fr-FR" sz="4800" b="1" dirty="0" err="1">
                <a:solidFill>
                  <a:srgbClr val="FFFF00"/>
                </a:solidFill>
              </a:rPr>
              <a:t>Wiedersberger</a:t>
            </a:r>
            <a:r>
              <a:rPr lang="fr-FR" sz="4800" b="1" dirty="0">
                <a:solidFill>
                  <a:srgbClr val="FFFF00"/>
                </a:solidFill>
              </a:rPr>
              <a:t> Horn (2 127 m) et à l'est le </a:t>
            </a:r>
            <a:r>
              <a:rPr lang="fr-FR" sz="4800" b="1" dirty="0" err="1">
                <a:solidFill>
                  <a:srgbClr val="FFFF00"/>
                </a:solidFill>
              </a:rPr>
              <a:t>Schatzberg</a:t>
            </a:r>
            <a:r>
              <a:rPr lang="fr-FR" sz="4800" b="1" dirty="0">
                <a:solidFill>
                  <a:srgbClr val="FFFF00"/>
                </a:solidFill>
              </a:rPr>
              <a:t> (1 898 m).</a:t>
            </a:r>
          </a:p>
        </p:txBody>
      </p:sp>
    </p:spTree>
    <p:extLst>
      <p:ext uri="{BB962C8B-B14F-4D97-AF65-F5344CB8AC3E}">
        <p14:creationId xmlns:p14="http://schemas.microsoft.com/office/powerpoint/2010/main" val="19313600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erris dir="l"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65FB524-E780-338A-3189-48BACF7B4F9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montagne, maison&#10;&#10;Description générée automatiquement">
            <a:extLst>
              <a:ext uri="{FF2B5EF4-FFF2-40B4-BE49-F238E27FC236}">
                <a16:creationId xmlns:a16="http://schemas.microsoft.com/office/drawing/2014/main" id="{E93EA7DE-BD13-5254-AD95-6903BA80EA5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94253" y="149908"/>
            <a:ext cx="8803493" cy="6300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87FB1B6-1086-5590-C5EB-103FD414688B}"/>
              </a:ext>
            </a:extLst>
          </p:cNvPr>
          <p:cNvSpPr txBox="1"/>
          <p:nvPr/>
        </p:nvSpPr>
        <p:spPr>
          <a:xfrm>
            <a:off x="2856079" y="5507763"/>
            <a:ext cx="903642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L'administration communale (</a:t>
            </a:r>
            <a:r>
              <a:rPr lang="fr-FR" sz="2400" b="1" dirty="0" err="1">
                <a:solidFill>
                  <a:schemeClr val="bg1"/>
                </a:solidFill>
              </a:rPr>
              <a:t>Gemeindeamt</a:t>
            </a:r>
            <a:r>
              <a:rPr lang="fr-FR" sz="2400" b="1" dirty="0">
                <a:solidFill>
                  <a:schemeClr val="bg1"/>
                </a:solidFill>
              </a:rPr>
              <a:t>).</a:t>
            </a:r>
          </a:p>
        </p:txBody>
      </p:sp>
    </p:spTree>
    <p:extLst>
      <p:ext uri="{BB962C8B-B14F-4D97-AF65-F5344CB8AC3E}">
        <p14:creationId xmlns:p14="http://schemas.microsoft.com/office/powerpoint/2010/main" val="33543230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erris dir="l"/>
      </p:transition>
    </mc:Choice>
    <mc:Fallback xmlns="">
      <p:transition spd="slow" advClick="0" advTm="8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E376BBE-FD7B-9FA3-A8CB-86C983917EC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montagne, ciel, arbre&#10;&#10;Description générée automatiquement">
            <a:extLst>
              <a:ext uri="{FF2B5EF4-FFF2-40B4-BE49-F238E27FC236}">
                <a16:creationId xmlns:a16="http://schemas.microsoft.com/office/drawing/2014/main" id="{5D57D332-21F6-E38F-6181-FDE8B0D74AA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8879" y="3014720"/>
            <a:ext cx="4356000" cy="3247209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mage 4" descr="Une image contenant plein air, neige, ciel, arbre&#10;&#10;Description générée automatiquement">
            <a:extLst>
              <a:ext uri="{FF2B5EF4-FFF2-40B4-BE49-F238E27FC236}">
                <a16:creationId xmlns:a16="http://schemas.microsoft.com/office/drawing/2014/main" id="{19A7755D-F59C-2ED0-2871-1D2F70735BDB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01757" y="541690"/>
            <a:ext cx="4421364" cy="3312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9C7843BD-7552-C655-0376-DA8603A78B00}"/>
              </a:ext>
            </a:extLst>
          </p:cNvPr>
          <p:cNvSpPr txBox="1"/>
          <p:nvPr/>
        </p:nvSpPr>
        <p:spPr>
          <a:xfrm>
            <a:off x="1367931" y="2197690"/>
            <a:ext cx="554018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Le Village D’</a:t>
            </a:r>
            <a:r>
              <a:rPr lang="fr-FR" sz="2800" b="1" dirty="0" err="1">
                <a:solidFill>
                  <a:srgbClr val="FFFF00"/>
                </a:solidFill>
              </a:rPr>
              <a:t>Alpbach</a:t>
            </a:r>
            <a:r>
              <a:rPr lang="fr-FR" sz="2800" b="1" dirty="0">
                <a:solidFill>
                  <a:srgbClr val="FFFF00"/>
                </a:solidFill>
              </a:rPr>
              <a:t> à suivre </a:t>
            </a:r>
          </a:p>
        </p:txBody>
      </p:sp>
    </p:spTree>
    <p:extLst>
      <p:ext uri="{BB962C8B-B14F-4D97-AF65-F5344CB8AC3E}">
        <p14:creationId xmlns:p14="http://schemas.microsoft.com/office/powerpoint/2010/main" val="3246157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erris dir="l"/>
      </p:transition>
    </mc:Choice>
    <mc:Fallback xmlns="">
      <p:transition spd="slow" advClick="0" advTm="8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20D8BF1-C9A5-B5DC-E3E1-E3E0DECBDDE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ciel, maison&#10;&#10;Description générée automatiquement">
            <a:extLst>
              <a:ext uri="{FF2B5EF4-FFF2-40B4-BE49-F238E27FC236}">
                <a16:creationId xmlns:a16="http://schemas.microsoft.com/office/drawing/2014/main" id="{8F54684B-31B6-ACAE-3A64-30088E67618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0545" y="443893"/>
            <a:ext cx="4644000" cy="3081926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mage 4" descr="Une image contenant plein air, ciel, montagne, arbre&#10;&#10;Description générée automatiquement">
            <a:extLst>
              <a:ext uri="{FF2B5EF4-FFF2-40B4-BE49-F238E27FC236}">
                <a16:creationId xmlns:a16="http://schemas.microsoft.com/office/drawing/2014/main" id="{ED1DD843-9925-D8AD-D5BF-A567B5D09262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22007" y="3272061"/>
            <a:ext cx="4719448" cy="3132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2631154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erris dir="l"/>
      </p:transition>
    </mc:Choice>
    <mc:Fallback xmlns="">
      <p:transition spd="slow" advClick="0" advTm="8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2F62CDF-8EDB-4E90-ABA0-08C88E09F30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grave, cimetière, plante, plein air&#10;&#10;Description générée automatiquement">
            <a:extLst>
              <a:ext uri="{FF2B5EF4-FFF2-40B4-BE49-F238E27FC236}">
                <a16:creationId xmlns:a16="http://schemas.microsoft.com/office/drawing/2014/main" id="{DF594759-CC93-0B45-E530-8963AC2DE07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1306" y="3132211"/>
            <a:ext cx="4936436" cy="3276000"/>
          </a:xfrm>
          <a:prstGeom prst="rect">
            <a:avLst/>
          </a:prstGeom>
          <a:ln w="38100" cap="sq">
            <a:solidFill>
              <a:srgbClr val="0070C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mage 4" descr="Une image contenant plein air, ciel, maison, bâtiment&#10;&#10;Description générée automatiquement">
            <a:extLst>
              <a:ext uri="{FF2B5EF4-FFF2-40B4-BE49-F238E27FC236}">
                <a16:creationId xmlns:a16="http://schemas.microsoft.com/office/drawing/2014/main" id="{C21FB9B4-645D-4DA4-A101-EBE52677AF0A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18694" y="419548"/>
            <a:ext cx="4512000" cy="3384000"/>
          </a:xfrm>
          <a:prstGeom prst="rect">
            <a:avLst/>
          </a:prstGeom>
          <a:ln w="38100" cap="sq">
            <a:solidFill>
              <a:srgbClr val="00B0F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1846149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erris dir="l"/>
      </p:transition>
    </mc:Choice>
    <mc:Fallback xmlns="">
      <p:transition spd="slow" advClick="0" advTm="8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0C83B3D-E6D5-C8C8-FA19-6CFAF5A8E53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metière, plante, arbre&#10;&#10;Description générée automatiquement">
            <a:extLst>
              <a:ext uri="{FF2B5EF4-FFF2-40B4-BE49-F238E27FC236}">
                <a16:creationId xmlns:a16="http://schemas.microsoft.com/office/drawing/2014/main" id="{1AA1B709-EDCF-0C26-8D75-AD19E1C23C1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2781" y="419548"/>
            <a:ext cx="4464000" cy="3348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mage 4" descr="Une image contenant herbe, plein air, nature, ciel&#10;&#10;Description générée automatiquement">
            <a:extLst>
              <a:ext uri="{FF2B5EF4-FFF2-40B4-BE49-F238E27FC236}">
                <a16:creationId xmlns:a16="http://schemas.microsoft.com/office/drawing/2014/main" id="{59E4DB81-E73C-05CC-1F36-DE4878420D40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59219" y="3248809"/>
            <a:ext cx="4320000" cy="324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7476675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erris dir="l"/>
      </p:transition>
    </mc:Choice>
    <mc:Fallback xmlns="">
      <p:transition spd="slow" advClick="0" advTm="8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2CEB32E-6D80-1F49-1F58-8735C65383A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herbe, ciel, nuage&#10;&#10;Description générée automatiquement">
            <a:extLst>
              <a:ext uri="{FF2B5EF4-FFF2-40B4-BE49-F238E27FC236}">
                <a16:creationId xmlns:a16="http://schemas.microsoft.com/office/drawing/2014/main" id="{60D69081-CA1E-95B7-C320-7607C446F4E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02089" y="189000"/>
            <a:ext cx="4861217" cy="648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6239483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erris dir="l"/>
      </p:transition>
    </mc:Choice>
    <mc:Fallback xmlns="">
      <p:transition spd="slow" advClick="0" advTm="8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D0E4F05-6EBC-1A37-E68A-B7298757A7F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herbe, arbre, montagne&#10;&#10;Description générée automatiquement">
            <a:extLst>
              <a:ext uri="{FF2B5EF4-FFF2-40B4-BE49-F238E27FC236}">
                <a16:creationId xmlns:a16="http://schemas.microsoft.com/office/drawing/2014/main" id="{274B715C-27E4-B0D3-9009-C137A592D64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50249" y="473336"/>
            <a:ext cx="4512000" cy="3384000"/>
          </a:xfrm>
          <a:prstGeom prst="rect">
            <a:avLst/>
          </a:prstGeom>
          <a:ln w="38100" cap="sq">
            <a:solidFill>
              <a:srgbClr val="FFC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mage 4" descr="Une image contenant plein air, herbe, ciel, arbre&#10;&#10;Description générée automatiquement">
            <a:extLst>
              <a:ext uri="{FF2B5EF4-FFF2-40B4-BE49-F238E27FC236}">
                <a16:creationId xmlns:a16="http://schemas.microsoft.com/office/drawing/2014/main" id="{F201EAB0-8B31-8207-A5FB-949C9B68D47A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5962" y="3345628"/>
            <a:ext cx="4104000" cy="3078000"/>
          </a:xfrm>
          <a:prstGeom prst="rect">
            <a:avLst/>
          </a:prstGeom>
          <a:ln w="38100" cap="sq">
            <a:solidFill>
              <a:srgbClr val="FFC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4625094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erris dir="l"/>
      </p:transition>
    </mc:Choice>
    <mc:Fallback xmlns="">
      <p:transition spd="slow" advClick="0" advTm="8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EE7F2B5-9053-99D3-4251-D88A619E894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arbre, montagne&#10;&#10;Description générée automatiquement">
            <a:extLst>
              <a:ext uri="{FF2B5EF4-FFF2-40B4-BE49-F238E27FC236}">
                <a16:creationId xmlns:a16="http://schemas.microsoft.com/office/drawing/2014/main" id="{8A34D181-719C-3457-8A66-3119A3CF176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2782" y="462579"/>
            <a:ext cx="4356000" cy="3267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mage 4" descr="Une image contenant personne, habits, instrument de musique, équipe&#10;&#10;Description générée automatiquement">
            <a:extLst>
              <a:ext uri="{FF2B5EF4-FFF2-40B4-BE49-F238E27FC236}">
                <a16:creationId xmlns:a16="http://schemas.microsoft.com/office/drawing/2014/main" id="{F1365BCF-74A8-E9CA-0488-0F2859CB0C20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99218" y="2904564"/>
            <a:ext cx="4680000" cy="351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795095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erris dir="l"/>
      </p:transition>
    </mc:Choice>
    <mc:Fallback xmlns="">
      <p:transition spd="slow" advClick="0" advTm="8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DDDB55A-630B-4AB9-D808-90462C8C5D3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rsonne, four, électroménager, appareil de cuisine&#10;&#10;Description générée automatiquement">
            <a:extLst>
              <a:ext uri="{FF2B5EF4-FFF2-40B4-BE49-F238E27FC236}">
                <a16:creationId xmlns:a16="http://schemas.microsoft.com/office/drawing/2014/main" id="{0D697302-BD04-45F6-505F-1C13F606A80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2024" y="3259567"/>
            <a:ext cx="4320000" cy="3240000"/>
          </a:xfrm>
          <a:prstGeom prst="rect">
            <a:avLst/>
          </a:prstGeom>
          <a:ln w="38100" cap="sq">
            <a:solidFill>
              <a:srgbClr val="7030A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mage 4" descr="Une image contenant habits, personne, personnes, homme&#10;&#10;Description générée automatiquement">
            <a:extLst>
              <a:ext uri="{FF2B5EF4-FFF2-40B4-BE49-F238E27FC236}">
                <a16:creationId xmlns:a16="http://schemas.microsoft.com/office/drawing/2014/main" id="{0641DB81-0B3C-AFC4-8507-2604CDBD7E2B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69978" y="451821"/>
            <a:ext cx="4284000" cy="3213000"/>
          </a:xfrm>
          <a:prstGeom prst="rect">
            <a:avLst/>
          </a:prstGeom>
          <a:ln w="38100" cap="sq">
            <a:solidFill>
              <a:srgbClr val="7030A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2369283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erris dir="l"/>
      </p:transition>
    </mc:Choice>
    <mc:Fallback xmlns="">
      <p:transition spd="slow" advClick="0" advTm="8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10C2980-84B2-21AB-9804-7EEEE5B694F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montagne, bâtiment&#10;&#10;Description générée automatiquement">
            <a:extLst>
              <a:ext uri="{FF2B5EF4-FFF2-40B4-BE49-F238E27FC236}">
                <a16:creationId xmlns:a16="http://schemas.microsoft.com/office/drawing/2014/main" id="{56940C67-7E0E-E5BC-906C-599A3729DD3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7478" y="387275"/>
            <a:ext cx="4392000" cy="3294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mage 4" descr="Une image contenant plein air, ciel, nuage, montagne&#10;&#10;Description générée automatiquement">
            <a:extLst>
              <a:ext uri="{FF2B5EF4-FFF2-40B4-BE49-F238E27FC236}">
                <a16:creationId xmlns:a16="http://schemas.microsoft.com/office/drawing/2014/main" id="{14C849F8-CE4C-AAB3-DD6B-E244875C6FA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74522" y="3429000"/>
            <a:ext cx="4080000" cy="306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6277252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erris dir="l"/>
      </p:transition>
    </mc:Choice>
    <mc:Fallback xmlns="">
      <p:transition spd="slow" advClick="0" advTm="8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1242767-02E4-4EBB-D426-54CB47AF41A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ciel, arbre, montagne&#10;&#10;Description générée automatiquement">
            <a:extLst>
              <a:ext uri="{FF2B5EF4-FFF2-40B4-BE49-F238E27FC236}">
                <a16:creationId xmlns:a16="http://schemas.microsoft.com/office/drawing/2014/main" id="{81D92432-64F9-180F-1935-9A58CF01C03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8084" y="1795499"/>
            <a:ext cx="4356000" cy="3267000"/>
          </a:xfrm>
          <a:prstGeom prst="rect">
            <a:avLst/>
          </a:prstGeom>
          <a:ln w="38100" cap="sq">
            <a:solidFill>
              <a:srgbClr val="FF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7" name="Image 6" descr="Une image contenant plein air, arbre, paysage, nuage&#10;&#10;Description générée automatiquement">
            <a:extLst>
              <a:ext uri="{FF2B5EF4-FFF2-40B4-BE49-F238E27FC236}">
                <a16:creationId xmlns:a16="http://schemas.microsoft.com/office/drawing/2014/main" id="{359F7893-628B-229E-8B8D-9B73BB73EF42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95916" y="659122"/>
            <a:ext cx="3708000" cy="5539753"/>
          </a:xfrm>
          <a:prstGeom prst="rect">
            <a:avLst/>
          </a:prstGeom>
          <a:ln w="38100" cap="sq">
            <a:solidFill>
              <a:srgbClr val="FF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5036675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erris dir="l"/>
      </p:transition>
    </mc:Choice>
    <mc:Fallback xmlns="">
      <p:transition spd="slow" advClick="0" advTm="8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AB4AF61-9D25-BCF9-5BC4-AA8F6AD551F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ature, Chaîne de montagnes, région montagneuse&#10;&#10;Description générée automatiquement">
            <a:extLst>
              <a:ext uri="{FF2B5EF4-FFF2-40B4-BE49-F238E27FC236}">
                <a16:creationId xmlns:a16="http://schemas.microsoft.com/office/drawing/2014/main" id="{7AD1499F-1B05-61E2-5D01-FDAA196B0D5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3979" y="3298066"/>
            <a:ext cx="4680000" cy="3121560"/>
          </a:xfrm>
          <a:prstGeom prst="rect">
            <a:avLst/>
          </a:prstGeom>
          <a:ln w="38100" cap="sq">
            <a:solidFill>
              <a:srgbClr val="7030A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mage 4" descr="Une image contenant plein air, ciel, Chaîne de montagnes, montagne&#10;&#10;Description générée automatiquement">
            <a:extLst>
              <a:ext uri="{FF2B5EF4-FFF2-40B4-BE49-F238E27FC236}">
                <a16:creationId xmlns:a16="http://schemas.microsoft.com/office/drawing/2014/main" id="{0C63228D-A1DA-0F2E-EE11-193DC520177C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10021" y="392261"/>
            <a:ext cx="4788000" cy="3193596"/>
          </a:xfrm>
          <a:prstGeom prst="rect">
            <a:avLst/>
          </a:prstGeom>
          <a:ln w="38100" cap="sq">
            <a:solidFill>
              <a:srgbClr val="7030A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1413950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erris dir="l"/>
      </p:transition>
    </mc:Choice>
    <mc:Fallback xmlns="">
      <p:transition spd="slow" advClick="0" advTm="8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92D05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AC6F788-A160-3649-E404-6AA1FE566C8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herbe, paysage, ciel&#10;&#10;Description générée automatiquement">
            <a:extLst>
              <a:ext uri="{FF2B5EF4-FFF2-40B4-BE49-F238E27FC236}">
                <a16:creationId xmlns:a16="http://schemas.microsoft.com/office/drawing/2014/main" id="{2DBF75BD-945E-F5F3-F6D0-B43A0E6B6D2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5163" y="349231"/>
            <a:ext cx="4788000" cy="3193596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mage 4" descr="Une image contenant paysage, texte, nuage, peinture&#10;&#10;Description générée automatiquement">
            <a:extLst>
              <a:ext uri="{FF2B5EF4-FFF2-40B4-BE49-F238E27FC236}">
                <a16:creationId xmlns:a16="http://schemas.microsoft.com/office/drawing/2014/main" id="{62DF11BC-AD70-6F79-0009-051CA44FEC0A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30837" y="3317124"/>
            <a:ext cx="5256000" cy="31536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0527442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erris dir="l"/>
      </p:transition>
    </mc:Choice>
    <mc:Fallback xmlns="">
      <p:transition spd="slow" advClick="0" advTm="8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A831730-6A9D-AD68-6845-0E5109C33C6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erbe, plein air, paysage, nuage&#10;&#10;Description générée automatiquement">
            <a:extLst>
              <a:ext uri="{FF2B5EF4-FFF2-40B4-BE49-F238E27FC236}">
                <a16:creationId xmlns:a16="http://schemas.microsoft.com/office/drawing/2014/main" id="{F17E65F2-74A4-3198-5829-3F14EBCD71F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7585" y="3429000"/>
            <a:ext cx="5220000" cy="3132000"/>
          </a:xfrm>
          <a:prstGeom prst="ellipse">
            <a:avLst/>
          </a:prstGeom>
          <a:ln w="63500" cap="rnd">
            <a:solidFill>
              <a:schemeClr val="bg1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5" name="Image 4" descr="Une image contenant plein air, herbe, arbre, nuage&#10;&#10;Description générée automatiquement">
            <a:extLst>
              <a:ext uri="{FF2B5EF4-FFF2-40B4-BE49-F238E27FC236}">
                <a16:creationId xmlns:a16="http://schemas.microsoft.com/office/drawing/2014/main" id="{D6ED2142-FA81-0D32-D9FB-842E4653D69F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11110" y="506955"/>
            <a:ext cx="5256000" cy="315360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bg1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53428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erris dir="l"/>
      </p:transition>
    </mc:Choice>
    <mc:Fallback xmlns="">
      <p:transition spd="slow" advClick="0" advTm="8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F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35FDC1F-28BC-080F-0723-910295B9E58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ourriture, assiette, Snack, plat&#10;&#10;Description générée automatiquement">
            <a:extLst>
              <a:ext uri="{FF2B5EF4-FFF2-40B4-BE49-F238E27FC236}">
                <a16:creationId xmlns:a16="http://schemas.microsoft.com/office/drawing/2014/main" id="{AF6F4912-F42C-60C1-966B-2DFD12554F1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5723" y="610416"/>
            <a:ext cx="4267067" cy="5688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C0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mage 4" descr="Une image contenant assiette, plat, nourriture, Cuisine&#10;&#10;Description générée automatiquement">
            <a:extLst>
              <a:ext uri="{FF2B5EF4-FFF2-40B4-BE49-F238E27FC236}">
                <a16:creationId xmlns:a16="http://schemas.microsoft.com/office/drawing/2014/main" id="{2873688B-3D77-F845-D70E-1AD5DE20F431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38277" y="610416"/>
            <a:ext cx="4248000" cy="5662584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C0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1886765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erris dir="l"/>
      </p:transition>
    </mc:Choice>
    <mc:Fallback xmlns="">
      <p:transition spd="slow" advClick="0" advTm="8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8F013A5-E662-325B-69C1-24A6FC7E1B0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nature, montagne&#10;&#10;Description générée automatiquement">
            <a:extLst>
              <a:ext uri="{FF2B5EF4-FFF2-40B4-BE49-F238E27FC236}">
                <a16:creationId xmlns:a16="http://schemas.microsoft.com/office/drawing/2014/main" id="{686C2CF8-65CA-592B-98E3-A161CD769E9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62759" y="1185645"/>
            <a:ext cx="4140000" cy="31050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00B050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pic>
        <p:nvPicPr>
          <p:cNvPr id="5" name="Image 4" descr="Une image contenant herbe, plein air, arbre, paysage&#10;&#10;Description générée automatiquement">
            <a:extLst>
              <a:ext uri="{FF2B5EF4-FFF2-40B4-BE49-F238E27FC236}">
                <a16:creationId xmlns:a16="http://schemas.microsoft.com/office/drawing/2014/main" id="{27364081-8EE8-87BA-ACCC-AB64E138567D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45995" y="2652645"/>
            <a:ext cx="4368000" cy="3276000"/>
          </a:xfrm>
          <a:prstGeom prst="rect">
            <a:avLst/>
          </a:prstGeom>
          <a:ln w="114300">
            <a:solidFill>
              <a:srgbClr val="00B050"/>
            </a:solidFill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</p:spTree>
    <p:extLst>
      <p:ext uri="{BB962C8B-B14F-4D97-AF65-F5344CB8AC3E}">
        <p14:creationId xmlns:p14="http://schemas.microsoft.com/office/powerpoint/2010/main" val="31865887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erris dir="l"/>
      </p:transition>
    </mc:Choice>
    <mc:Fallback xmlns="">
      <p:transition spd="slow" advClick="0" advTm="8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6809A1F-3682-70BA-DE38-EA76B9FB27E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lante, herbe, bois&#10;&#10;Description générée automatiquement">
            <a:extLst>
              <a:ext uri="{FF2B5EF4-FFF2-40B4-BE49-F238E27FC236}">
                <a16:creationId xmlns:a16="http://schemas.microsoft.com/office/drawing/2014/main" id="{9EC3A0CC-8FB6-3428-7A06-E208E65848A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2023" y="462578"/>
            <a:ext cx="4104000" cy="307800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Image 4" descr="Une image contenant plein air, bâtiment, montagne, arbre&#10;&#10;Description générée automatiquement">
            <a:extLst>
              <a:ext uri="{FF2B5EF4-FFF2-40B4-BE49-F238E27FC236}">
                <a16:creationId xmlns:a16="http://schemas.microsoft.com/office/drawing/2014/main" id="{2FD2B7F8-F0A5-A4B6-A1E0-8A51D1FB5700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61440" y="3429000"/>
            <a:ext cx="4608000" cy="3072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5632459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erris dir="l"/>
      </p:transition>
    </mc:Choice>
    <mc:Fallback xmlns="">
      <p:transition spd="slow" advClick="0" advTm="8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3742F9B-D489-1493-E558-4390E1AE842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ature, paysage, ciel&#10;&#10;Description générée automatiquement">
            <a:extLst>
              <a:ext uri="{FF2B5EF4-FFF2-40B4-BE49-F238E27FC236}">
                <a16:creationId xmlns:a16="http://schemas.microsoft.com/office/drawing/2014/main" id="{AAF4FAFB-D772-CB74-5071-8A2E237564C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65972" y="1204856"/>
            <a:ext cx="3456000" cy="4606837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mage 4" descr="Une image contenant plein air, nature, montagne, paysage&#10;&#10;Description générée automatiquement">
            <a:extLst>
              <a:ext uri="{FF2B5EF4-FFF2-40B4-BE49-F238E27FC236}">
                <a16:creationId xmlns:a16="http://schemas.microsoft.com/office/drawing/2014/main" id="{CC0B2257-5A15-2076-2CB1-FD71E3AFFF1F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07129" y="1204856"/>
            <a:ext cx="3618899" cy="4824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085603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erris dir="l"/>
      </p:transition>
    </mc:Choice>
    <mc:Fallback xmlns="">
      <p:transition spd="slow" advClick="0" advTm="8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F720059-5FFD-A3C6-C09B-246B4B87D33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herbe, ciel&#10;&#10;Description générée automatiquement">
            <a:extLst>
              <a:ext uri="{FF2B5EF4-FFF2-40B4-BE49-F238E27FC236}">
                <a16:creationId xmlns:a16="http://schemas.microsoft.com/office/drawing/2014/main" id="{58A71255-63F0-3610-D1E0-8AB1770C914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8742" y="765666"/>
            <a:ext cx="3996000" cy="5326668"/>
          </a:xfrm>
          <a:prstGeom prst="ellipse">
            <a:avLst/>
          </a:prstGeom>
          <a:ln w="63500" cap="rnd">
            <a:solidFill>
              <a:srgbClr val="FFFF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5" name="Image 4" descr="Une image contenant plein air, ciel, bâtiment, nuage&#10;&#10;Description générée automatiquement">
            <a:extLst>
              <a:ext uri="{FF2B5EF4-FFF2-40B4-BE49-F238E27FC236}">
                <a16:creationId xmlns:a16="http://schemas.microsoft.com/office/drawing/2014/main" id="{FC030183-6A3A-AC7B-873A-34DABDE10107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981258" y="1221552"/>
            <a:ext cx="3312000" cy="4414896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1908341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erris dir="l"/>
      </p:transition>
    </mc:Choice>
    <mc:Fallback xmlns="">
      <p:transition spd="slow" advClick="0" advTm="8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E0F7AE1-5DF4-74DF-4011-8EF9E4B60F0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eubles, Lieux sacrés, intérieur, sanctuaire&#10;&#10;Description générée automatiquement">
            <a:extLst>
              <a:ext uri="{FF2B5EF4-FFF2-40B4-BE49-F238E27FC236}">
                <a16:creationId xmlns:a16="http://schemas.microsoft.com/office/drawing/2014/main" id="{6A856B88-0180-905C-23DE-20A08A5484F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34188" y="1089000"/>
            <a:ext cx="3510882" cy="4680000"/>
          </a:xfrm>
          <a:prstGeom prst="rect">
            <a:avLst/>
          </a:prstGeom>
          <a:ln w="889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arbre, ciel, paysage&#10;&#10;Description générée automatiquement">
            <a:extLst>
              <a:ext uri="{FF2B5EF4-FFF2-40B4-BE49-F238E27FC236}">
                <a16:creationId xmlns:a16="http://schemas.microsoft.com/office/drawing/2014/main" id="{5ED31B70-31FF-027B-E33A-326B081F9054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89812" y="1731981"/>
            <a:ext cx="4068000" cy="3051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3010500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erris dir="l"/>
      </p:transition>
    </mc:Choice>
    <mc:Fallback xmlns="">
      <p:transition spd="slow" advClick="0" advTm="8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B818318-24FB-BCA3-6D95-84CE139FC28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erbe, plein air, nuage, ciel&#10;&#10;Description générée automatiquement">
            <a:extLst>
              <a:ext uri="{FF2B5EF4-FFF2-40B4-BE49-F238E27FC236}">
                <a16:creationId xmlns:a16="http://schemas.microsoft.com/office/drawing/2014/main" id="{9B832209-5E1D-FC6C-571F-CE175ED5D85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0991" y="527124"/>
            <a:ext cx="4320000" cy="3240000"/>
          </a:xfrm>
          <a:prstGeom prst="rect">
            <a:avLst/>
          </a:prstGeom>
          <a:ln w="88900" cap="sq" cmpd="thickThin">
            <a:solidFill>
              <a:srgbClr val="00206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fenêtre, bâtiment, ciel&#10;&#10;Description générée automatiquement">
            <a:extLst>
              <a:ext uri="{FF2B5EF4-FFF2-40B4-BE49-F238E27FC236}">
                <a16:creationId xmlns:a16="http://schemas.microsoft.com/office/drawing/2014/main" id="{68E39750-6BCE-618B-7E80-86683AC1718F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13009" y="3238051"/>
            <a:ext cx="4248000" cy="3186000"/>
          </a:xfrm>
          <a:prstGeom prst="rect">
            <a:avLst/>
          </a:prstGeom>
          <a:ln w="88900" cap="sq" cmpd="thickThin">
            <a:solidFill>
              <a:srgbClr val="00206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9931529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erris dir="l"/>
      </p:transition>
    </mc:Choice>
    <mc:Fallback xmlns="">
      <p:transition spd="slow" advClick="0" advTm="8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663C69D-351E-3C0C-B84B-000B071E436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sol, pot de fleurs&#10;&#10;Description générée automatiquement">
            <a:extLst>
              <a:ext uri="{FF2B5EF4-FFF2-40B4-BE49-F238E27FC236}">
                <a16:creationId xmlns:a16="http://schemas.microsoft.com/office/drawing/2014/main" id="{0F14EAC7-4319-5061-A276-D044C9D9C1D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5711" y="1029600"/>
            <a:ext cx="3600000" cy="4798800"/>
          </a:xfrm>
          <a:prstGeom prst="rect">
            <a:avLst/>
          </a:prstGeom>
          <a:ln w="88900" cap="sq" cmpd="thickThin">
            <a:solidFill>
              <a:srgbClr val="00B0F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7" name="Image 6" descr="Une image contenant plein air, neige, hiver, gelé&#10;&#10;Description générée automatiquement">
            <a:extLst>
              <a:ext uri="{FF2B5EF4-FFF2-40B4-BE49-F238E27FC236}">
                <a16:creationId xmlns:a16="http://schemas.microsoft.com/office/drawing/2014/main" id="{17361ED4-C69F-D4FE-845A-80A31DA0214B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51699" y="2139750"/>
            <a:ext cx="6876000" cy="2578500"/>
          </a:xfrm>
          <a:prstGeom prst="rect">
            <a:avLst/>
          </a:prstGeom>
          <a:ln w="88900" cap="sq" cmpd="thickThin">
            <a:solidFill>
              <a:srgbClr val="00B0F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0821419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erris dir="l"/>
      </p:transition>
    </mc:Choice>
    <mc:Fallback xmlns="">
      <p:transition spd="slow" advClick="0" advTm="8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7967E7A-530E-137B-542B-44D9C0D7383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erbe, arbre, plein air, nuage&#10;&#10;Description générée automatiquement">
            <a:extLst>
              <a:ext uri="{FF2B5EF4-FFF2-40B4-BE49-F238E27FC236}">
                <a16:creationId xmlns:a16="http://schemas.microsoft.com/office/drawing/2014/main" id="{AD2BD2AE-47CC-E1B1-BC88-E3DF7E05EFC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945A80F-2B6E-4814-9857-CC6E77F4A557}"/>
              </a:ext>
            </a:extLst>
          </p:cNvPr>
          <p:cNvSpPr txBox="1"/>
          <p:nvPr/>
        </p:nvSpPr>
        <p:spPr>
          <a:xfrm>
            <a:off x="4754880" y="5557023"/>
            <a:ext cx="685262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La vallée d'</a:t>
            </a:r>
            <a:r>
              <a:rPr lang="fr-FR" sz="2400" b="1" dirty="0" err="1">
                <a:solidFill>
                  <a:schemeClr val="bg1"/>
                </a:solidFill>
              </a:rPr>
              <a:t>Alpbach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359247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erris dir="l"/>
      </p:transition>
    </mc:Choice>
    <mc:Fallback xmlns="">
      <p:transition spd="slow" advClick="0" advTm="8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neige, plein air, nature, station de ski&#10;&#10;Description générée automatiquement">
            <a:extLst>
              <a:ext uri="{FF2B5EF4-FFF2-40B4-BE49-F238E27FC236}">
                <a16:creationId xmlns:a16="http://schemas.microsoft.com/office/drawing/2014/main" id="{DFDE9DDE-E456-AD85-A762-FC3DFBEFEF6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01199" y="1165503"/>
            <a:ext cx="7789602" cy="4212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F09DC2D7-E354-ADF7-14FC-177F6F2E19FD}"/>
              </a:ext>
            </a:extLst>
          </p:cNvPr>
          <p:cNvSpPr txBox="1"/>
          <p:nvPr/>
        </p:nvSpPr>
        <p:spPr>
          <a:xfrm>
            <a:off x="1624405" y="595097"/>
            <a:ext cx="94882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Lorient Vous A Présenté Le Village D’</a:t>
            </a:r>
            <a:r>
              <a:rPr lang="fr-FR" sz="2800" b="1" dirty="0" err="1">
                <a:solidFill>
                  <a:srgbClr val="FFFF00"/>
                </a:solidFill>
              </a:rPr>
              <a:t>Alpbach</a:t>
            </a:r>
            <a:r>
              <a:rPr lang="fr-FR" sz="2800" b="1" dirty="0">
                <a:solidFill>
                  <a:srgbClr val="FFFF00"/>
                </a:solidFill>
              </a:rPr>
              <a:t> - Autriche</a:t>
            </a:r>
          </a:p>
        </p:txBody>
      </p:sp>
      <p:cxnSp>
        <p:nvCxnSpPr>
          <p:cNvPr id="8" name="Connecteur droit 7">
            <a:extLst>
              <a:ext uri="{FF2B5EF4-FFF2-40B4-BE49-F238E27FC236}">
                <a16:creationId xmlns:a16="http://schemas.microsoft.com/office/drawing/2014/main" id="{90ADDEF2-CFD9-0D84-2121-9F0C469390F0}"/>
              </a:ext>
            </a:extLst>
          </p:cNvPr>
          <p:cNvCxnSpPr/>
          <p:nvPr/>
        </p:nvCxnSpPr>
        <p:spPr>
          <a:xfrm>
            <a:off x="2086984" y="5948979"/>
            <a:ext cx="258183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ZoneTexte 8">
            <a:extLst>
              <a:ext uri="{FF2B5EF4-FFF2-40B4-BE49-F238E27FC236}">
                <a16:creationId xmlns:a16="http://schemas.microsoft.com/office/drawing/2014/main" id="{9C057ED4-9D61-7C8B-BD4E-27A9C841D0F1}"/>
              </a:ext>
            </a:extLst>
          </p:cNvPr>
          <p:cNvSpPr txBox="1"/>
          <p:nvPr/>
        </p:nvSpPr>
        <p:spPr>
          <a:xfrm>
            <a:off x="3782573" y="5424689"/>
            <a:ext cx="778960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Les Images Et Le Son Du Net</a:t>
            </a:r>
          </a:p>
        </p:txBody>
      </p:sp>
      <p:sp>
        <p:nvSpPr>
          <p:cNvPr id="10" name="ZoneTexte 9">
            <a:extLst>
              <a:ext uri="{FF2B5EF4-FFF2-40B4-BE49-F238E27FC236}">
                <a16:creationId xmlns:a16="http://schemas.microsoft.com/office/drawing/2014/main" id="{1CCE7712-9A8A-9D19-E138-5BB6EA84BA4F}"/>
              </a:ext>
            </a:extLst>
          </p:cNvPr>
          <p:cNvSpPr txBox="1"/>
          <p:nvPr/>
        </p:nvSpPr>
        <p:spPr>
          <a:xfrm>
            <a:off x="5712311" y="5947909"/>
            <a:ext cx="554018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23846764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erris dir="l"/>
      </p:transition>
    </mc:Choice>
    <mc:Fallback xmlns="">
      <p:transition spd="slow" advClick="0" advTm="8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94</TotalTime>
  <Words>87</Words>
  <Application>Microsoft Office PowerPoint</Application>
  <PresentationFormat>Grand écran</PresentationFormat>
  <Paragraphs>14</Paragraphs>
  <Slides>26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26</vt:i4>
      </vt:variant>
    </vt:vector>
  </HeadingPairs>
  <TitlesOfParts>
    <vt:vector size="30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 Moulac</dc:creator>
  <cp:lastModifiedBy>Daniel Moulac</cp:lastModifiedBy>
  <cp:revision>5</cp:revision>
  <dcterms:created xsi:type="dcterms:W3CDTF">2024-11-01T08:30:48Z</dcterms:created>
  <dcterms:modified xsi:type="dcterms:W3CDTF">2024-12-01T08:09:09Z</dcterms:modified>
</cp:coreProperties>
</file>