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60" r:id="rId3"/>
    <p:sldId id="271" r:id="rId4"/>
    <p:sldId id="257" r:id="rId5"/>
    <p:sldId id="273" r:id="rId6"/>
    <p:sldId id="258" r:id="rId7"/>
    <p:sldId id="262" r:id="rId8"/>
    <p:sldId id="263" r:id="rId9"/>
    <p:sldId id="268" r:id="rId10"/>
    <p:sldId id="264" r:id="rId11"/>
    <p:sldId id="256" r:id="rId12"/>
    <p:sldId id="266" r:id="rId13"/>
    <p:sldId id="259" r:id="rId14"/>
    <p:sldId id="274" r:id="rId15"/>
    <p:sldId id="265" r:id="rId16"/>
    <p:sldId id="270" r:id="rId17"/>
    <p:sldId id="275" r:id="rId18"/>
    <p:sldId id="261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57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0D4584-4C92-15EF-B8E3-2E54167B3D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9B9EFE3-DCF2-A7F5-EF19-146827DA54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1F10F0-7AE1-EB7B-DFDA-FD95537D51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5C3A-927F-4102-8DAF-A2EAED76E5D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85292B-F56C-DA52-B024-A6210806F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8A101D7-4AEA-F7B8-603E-42903FC17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9505-5A28-4F74-9122-712C0F779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0382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BE377B-A359-81BE-C2D0-E89A5ECEE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7091EE2-FA44-814A-87B6-F16E5FF01F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FD3191-1539-9B11-D7EC-1520F85FCE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5C3A-927F-4102-8DAF-A2EAED76E5D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8521F65-179B-1FB1-5A4D-DB5C77CFE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A1EFC1-0167-A5C5-DEC1-458790FFC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9505-5A28-4F74-9122-712C0F779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771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622BC7-747D-5A9B-D2E8-B3C296FB49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3988D5-51A2-4056-4DCD-43A2981E64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3C4E527-CD7F-0257-DA35-69D71D630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5C3A-927F-4102-8DAF-A2EAED76E5D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44DC1A-C7D0-BC47-988D-2B5A6D28B0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4F11B3-8FA8-2A59-7C46-9D6AF9792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9505-5A28-4F74-9122-712C0F779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9949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2C94EF-4014-1608-3526-8AC29CD4D6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CCD7417-A3DF-7155-55FD-6825C8C176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0B5B7DE-09E9-19EC-BC82-5C055C0687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4D21BF3-D0D3-0517-59DB-B6FD0DECC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5C3A-927F-4102-8DAF-A2EAED76E5D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C68EB4E-B390-3CC9-A4DF-CA77B9FBE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86F0467-5D7D-EDA2-5172-F40AAFFBD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9505-5A28-4F74-9122-712C0F779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558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D90CEF-6C72-0E9D-CBC4-97916DF8E2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8575550-253D-B1FE-DB61-9F4A6F711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054A3E0-689C-E0C3-F6B0-C651B2534B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36E3DF2-A29A-4B8E-4A1B-22F972F7D9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353A218-FE12-8AEE-E2D3-5FEA74D9B9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9AFFE21-4BA4-8DB0-956C-401B4A51CE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5C3A-927F-4102-8DAF-A2EAED76E5D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30DB223-C0F2-640A-D40E-E1E06C2A0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BDF9EA0-392B-547D-66F0-4590A3F7D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9505-5A28-4F74-9122-712C0F779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628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0247A4-E498-99E2-798E-E9A8F1BA2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9D891CE-443A-8536-1DBC-4C23A545E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5C3A-927F-4102-8DAF-A2EAED76E5D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92273F1-95AD-E82F-4BB3-0B86E155C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8A32C6C-16E5-90F1-9659-8CCA42304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9505-5A28-4F74-9122-712C0F779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1437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55419C2-907D-AABD-EFD2-20FEF2E91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5C3A-927F-4102-8DAF-A2EAED76E5D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7CF00D5-D32C-9BCB-D95B-426DA95B7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9B52857-C5A3-93C3-927A-D42F3F89B2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9505-5A28-4F74-9122-712C0F779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23744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54CEBE-60AB-5422-C457-5AD2B051D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C351FBE-9A2C-AAB9-0504-635DB5AE75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227F537-F25E-0CA0-7ADA-2233469645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4BD0319-86B0-1FE1-F785-323FFE7FE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5C3A-927F-4102-8DAF-A2EAED76E5D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3EB9D9C-5D96-3E1D-0E04-E0CEE823A3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9C35A60-C42A-4BC7-B128-2CB189394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9505-5A28-4F74-9122-712C0F779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491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729052-0606-7283-8898-8EB23E42C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4A4063D-649C-95B0-F5BF-5BC79AEA22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E73752D-411E-77A8-4D82-F361C85645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8F5CCF3-EB33-04F2-BAEE-1DB104394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5C3A-927F-4102-8DAF-A2EAED76E5D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C37B534-842E-43FE-962C-6767C735C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DCBE2D0-E041-7285-93C4-24674AE0B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9505-5A28-4F74-9122-712C0F779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8473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27621B-717A-2124-D670-79693D33C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8F4E069-F047-F250-9C10-190D3DC639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4A4F56-8131-8F90-87FB-FBEF1F290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5C3A-927F-4102-8DAF-A2EAED76E5D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09E1E9-C5B0-AE5B-560B-7BAD7B765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54C69DF-CA88-4B50-F8AF-6D3E5C0BB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9505-5A28-4F74-9122-712C0F779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051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A5A4461-1051-8D1D-BA5A-4D3EBB9D904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53D7ECE-E98A-3BA8-2AE8-78C6652593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67987CB-3B03-D399-94C8-3DD883438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5C3A-927F-4102-8DAF-A2EAED76E5D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C35D93-1731-1EE6-A401-DF163BD45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5DC7BA-C409-527D-F8EF-9EBBFFB2A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9505-5A28-4F74-9122-712C0F779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89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F28B9E6-3911-DD26-5B11-027261E48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F66E6E3-006D-3101-61E2-3EE577805A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FD40E90-7CD7-2D46-043A-2D2F3E46FC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375C3A-927F-4102-8DAF-A2EAED76E5D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800032-657E-BD48-3CA8-26FCA1864E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B508693-816D-F2F5-EFBE-C949025E30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C9505-5A28-4F74-9122-712C0F779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6048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15DFBD3-9390-355C-4F27-1938EC0DB1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4110" y="793434"/>
            <a:ext cx="7536000" cy="56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1B52BB-49D8-74FE-169F-DF969064137B}"/>
              </a:ext>
            </a:extLst>
          </p:cNvPr>
          <p:cNvSpPr txBox="1"/>
          <p:nvPr/>
        </p:nvSpPr>
        <p:spPr>
          <a:xfrm>
            <a:off x="2801582" y="229434"/>
            <a:ext cx="6431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SOULAGES BONNEVAL en Aveyron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DB4FB89-723E-1ECA-4CBE-3FFCB5B5D4AE}"/>
              </a:ext>
            </a:extLst>
          </p:cNvPr>
          <p:cNvSpPr txBox="1"/>
          <p:nvPr/>
        </p:nvSpPr>
        <p:spPr>
          <a:xfrm>
            <a:off x="9233378" y="3619434"/>
            <a:ext cx="29586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Cliquez Droit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PPS En Manuelle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698FCF7-2665-4692-D256-2DEE6280BC5A}"/>
              </a:ext>
            </a:extLst>
          </p:cNvPr>
          <p:cNvSpPr txBox="1"/>
          <p:nvPr/>
        </p:nvSpPr>
        <p:spPr>
          <a:xfrm>
            <a:off x="10045740" y="4497426"/>
            <a:ext cx="2784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1610500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  <p:sndAc>
          <p:stSnd>
            <p:snd r:embed="rId2" name="A Comme Amour - Richard Clayderman (Official Video).wav"/>
          </p:stSnd>
        </p:sndAc>
      </p:transition>
    </mc:Choice>
    <mc:Fallback xmlns="">
      <p:transition spd="slow">
        <p:fade/>
        <p:sndAc>
          <p:stSnd>
            <p:snd r:embed="rId4" name="A Comme Amour - Richard Clayderman (Official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F2F92728-C9E7-073B-A0AB-5653B1530C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292" y="1414200"/>
            <a:ext cx="7520037" cy="435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852D8CA-C90B-AED9-1A30-D6B791587E4F}"/>
              </a:ext>
            </a:extLst>
          </p:cNvPr>
          <p:cNvSpPr txBox="1"/>
          <p:nvPr/>
        </p:nvSpPr>
        <p:spPr>
          <a:xfrm>
            <a:off x="8143736" y="1615216"/>
            <a:ext cx="378158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SOULAGES BONNEVAL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Localité rurale de l’Aveyron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sur le plateau de la Vladène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traversé par la Selves, affluent de la Truyère.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Communauté de l’Aubrac, rattachée à RODEZ, dans la région Occitanie</a:t>
            </a:r>
          </a:p>
        </p:txBody>
      </p:sp>
    </p:spTree>
    <p:extLst>
      <p:ext uri="{BB962C8B-B14F-4D97-AF65-F5344CB8AC3E}">
        <p14:creationId xmlns:p14="http://schemas.microsoft.com/office/powerpoint/2010/main" val="2996226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6B34B54-4D51-9391-F183-DD33B587FC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3450" y="994030"/>
            <a:ext cx="6622013" cy="48699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6E5886-C7BA-9CC6-0D94-B466898BF1E3}"/>
              </a:ext>
            </a:extLst>
          </p:cNvPr>
          <p:cNvSpPr txBox="1"/>
          <p:nvPr/>
        </p:nvSpPr>
        <p:spPr>
          <a:xfrm>
            <a:off x="243697" y="3766267"/>
            <a:ext cx="2960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rivière la Selves  , affluent de la Truyère</a:t>
            </a:r>
          </a:p>
        </p:txBody>
      </p:sp>
    </p:spTree>
    <p:extLst>
      <p:ext uri="{BB962C8B-B14F-4D97-AF65-F5344CB8AC3E}">
        <p14:creationId xmlns:p14="http://schemas.microsoft.com/office/powerpoint/2010/main" val="3665989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C0A6DFE-D821-25C7-CE47-9E5B91234B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2463" y="457444"/>
            <a:ext cx="8679930" cy="576347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C158E96-1431-2CEF-F64A-766C09036794}"/>
              </a:ext>
            </a:extLst>
          </p:cNvPr>
          <p:cNvSpPr txBox="1"/>
          <p:nvPr/>
        </p:nvSpPr>
        <p:spPr>
          <a:xfrm>
            <a:off x="2733551" y="6294491"/>
            <a:ext cx="92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paysage rural, autour de SOULAGES BONNEVAL en Aveyron</a:t>
            </a:r>
          </a:p>
        </p:txBody>
      </p:sp>
    </p:spTree>
    <p:extLst>
      <p:ext uri="{BB962C8B-B14F-4D97-AF65-F5344CB8AC3E}">
        <p14:creationId xmlns:p14="http://schemas.microsoft.com/office/powerpoint/2010/main" val="3735488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15A4C6E-2CD2-6031-AA09-0D056C9E5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5780" y="492071"/>
            <a:ext cx="5873858" cy="587385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E9A9B3-F8DD-4408-F65A-DF533C12A2F8}"/>
              </a:ext>
            </a:extLst>
          </p:cNvPr>
          <p:cNvSpPr txBox="1"/>
          <p:nvPr/>
        </p:nvSpPr>
        <p:spPr>
          <a:xfrm>
            <a:off x="306134" y="2773868"/>
            <a:ext cx="34147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carte des localités voisines</a:t>
            </a:r>
          </a:p>
          <a:p>
            <a:r>
              <a:rPr lang="fr-FR" sz="2400" b="1" dirty="0"/>
              <a:t> en Aveyron</a:t>
            </a:r>
          </a:p>
        </p:txBody>
      </p:sp>
    </p:spTree>
    <p:extLst>
      <p:ext uri="{BB962C8B-B14F-4D97-AF65-F5344CB8AC3E}">
        <p14:creationId xmlns:p14="http://schemas.microsoft.com/office/powerpoint/2010/main" val="13189995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F123A7-D862-13DD-E62C-FDD9EB9BBF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558" y="240313"/>
            <a:ext cx="8277622" cy="621111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E4D795-673B-8B47-DEFF-884DF99434DA}"/>
              </a:ext>
            </a:extLst>
          </p:cNvPr>
          <p:cNvSpPr txBox="1"/>
          <p:nvPr/>
        </p:nvSpPr>
        <p:spPr>
          <a:xfrm>
            <a:off x="9158991" y="2900855"/>
            <a:ext cx="26756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le village et, l’église avec clocher peigne, sous la neige</a:t>
            </a:r>
          </a:p>
        </p:txBody>
      </p:sp>
    </p:spTree>
    <p:extLst>
      <p:ext uri="{BB962C8B-B14F-4D97-AF65-F5344CB8AC3E}">
        <p14:creationId xmlns:p14="http://schemas.microsoft.com/office/powerpoint/2010/main" val="5326855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292864-8B45-D077-2954-BBDAEE6174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2966" y="676275"/>
            <a:ext cx="7620000" cy="55054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9575B7-A675-3340-1667-B04CDA4E55BD}"/>
              </a:ext>
            </a:extLst>
          </p:cNvPr>
          <p:cNvSpPr txBox="1"/>
          <p:nvPr/>
        </p:nvSpPr>
        <p:spPr>
          <a:xfrm>
            <a:off x="350938" y="3557128"/>
            <a:ext cx="30996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église Saint Anne</a:t>
            </a:r>
          </a:p>
          <a:p>
            <a:r>
              <a:rPr lang="fr-FR" b="1" dirty="0"/>
              <a:t>  de Soulages Bonneval</a:t>
            </a:r>
          </a:p>
        </p:txBody>
      </p:sp>
    </p:spTree>
    <p:extLst>
      <p:ext uri="{BB962C8B-B14F-4D97-AF65-F5344CB8AC3E}">
        <p14:creationId xmlns:p14="http://schemas.microsoft.com/office/powerpoint/2010/main" val="2703771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3FE095E9-67CE-3BCF-404C-6C3AD0C404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8038" y="3595607"/>
            <a:ext cx="5403829" cy="28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635B49FB-4F65-CF9F-5333-D3F3AEEDA3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978" y="299074"/>
            <a:ext cx="5423596" cy="28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510A12-DF3C-736B-F5AA-6EC9CFCC7540}"/>
              </a:ext>
            </a:extLst>
          </p:cNvPr>
          <p:cNvSpPr txBox="1"/>
          <p:nvPr/>
        </p:nvSpPr>
        <p:spPr>
          <a:xfrm>
            <a:off x="2730507" y="3228841"/>
            <a:ext cx="220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 </a:t>
            </a:r>
            <a:r>
              <a:rPr lang="fr-FR" sz="2400" b="1" dirty="0">
                <a:solidFill>
                  <a:schemeClr val="bg1"/>
                </a:solidFill>
              </a:rPr>
              <a:t>chevet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EC0D680-789D-6B9E-EA73-48E6368A7A1D}"/>
              </a:ext>
            </a:extLst>
          </p:cNvPr>
          <p:cNvSpPr txBox="1"/>
          <p:nvPr/>
        </p:nvSpPr>
        <p:spPr>
          <a:xfrm>
            <a:off x="6987465" y="3031560"/>
            <a:ext cx="42249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accès latéral église Sainte Anne</a:t>
            </a:r>
          </a:p>
        </p:txBody>
      </p:sp>
    </p:spTree>
    <p:extLst>
      <p:ext uri="{BB962C8B-B14F-4D97-AF65-F5344CB8AC3E}">
        <p14:creationId xmlns:p14="http://schemas.microsoft.com/office/powerpoint/2010/main" val="2332037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E030E70-CBFD-0DC8-8ED9-E5010DFA49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4018" y="958042"/>
            <a:ext cx="3706436" cy="49419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E343F7BD-8FBC-9111-DE76-D186637E57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0641" y="1360217"/>
            <a:ext cx="5040000" cy="37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D6FF95E-4473-C702-D569-43FE49BD17E1}"/>
              </a:ext>
            </a:extLst>
          </p:cNvPr>
          <p:cNvSpPr txBox="1"/>
          <p:nvPr/>
        </p:nvSpPr>
        <p:spPr>
          <a:xfrm>
            <a:off x="6955855" y="5190990"/>
            <a:ext cx="45716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porche et, église Saint Anne</a:t>
            </a:r>
          </a:p>
        </p:txBody>
      </p:sp>
    </p:spTree>
    <p:extLst>
      <p:ext uri="{BB962C8B-B14F-4D97-AF65-F5344CB8AC3E}">
        <p14:creationId xmlns:p14="http://schemas.microsoft.com/office/powerpoint/2010/main" val="4006696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B21A3A-AE47-C2D9-998D-DDFD920E0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3960" y="371475"/>
            <a:ext cx="9744075" cy="61150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5B1435-80EE-B79B-7263-4ADB4D046AFF}"/>
              </a:ext>
            </a:extLst>
          </p:cNvPr>
          <p:cNvSpPr txBox="1"/>
          <p:nvPr/>
        </p:nvSpPr>
        <p:spPr>
          <a:xfrm>
            <a:off x="3438039" y="6362538"/>
            <a:ext cx="53159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vue aérienne de SOULAGES BONNEVAL (Aveyron)</a:t>
            </a:r>
          </a:p>
        </p:txBody>
      </p:sp>
    </p:spTree>
    <p:extLst>
      <p:ext uri="{BB962C8B-B14F-4D97-AF65-F5344CB8AC3E}">
        <p14:creationId xmlns:p14="http://schemas.microsoft.com/office/powerpoint/2010/main" val="1301017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B31663C-71C4-C431-3170-9419E91828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691" y="336185"/>
            <a:ext cx="9273915" cy="618562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A700AD1-4B2D-084D-510F-94AA56DDD691}"/>
              </a:ext>
            </a:extLst>
          </p:cNvPr>
          <p:cNvSpPr txBox="1"/>
          <p:nvPr/>
        </p:nvSpPr>
        <p:spPr>
          <a:xfrm>
            <a:off x="9861750" y="2294021"/>
            <a:ext cx="244839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lac de GALENS  petit (50ha) alimenté par la Selves  lieu de pêche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Accessible par chemin de randonnée depuis le village</a:t>
            </a:r>
          </a:p>
        </p:txBody>
      </p:sp>
    </p:spTree>
    <p:extLst>
      <p:ext uri="{BB962C8B-B14F-4D97-AF65-F5344CB8AC3E}">
        <p14:creationId xmlns:p14="http://schemas.microsoft.com/office/powerpoint/2010/main" val="3679303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1AEC291-F647-8F1E-02BF-6FFA0A0A9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1678" y="208258"/>
            <a:ext cx="8588644" cy="644148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AE04D7-D5A6-D614-DCD0-764440BA32D3}"/>
              </a:ext>
            </a:extLst>
          </p:cNvPr>
          <p:cNvSpPr txBox="1"/>
          <p:nvPr/>
        </p:nvSpPr>
        <p:spPr>
          <a:xfrm>
            <a:off x="5118181" y="6132990"/>
            <a:ext cx="2479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Lac des galens</a:t>
            </a:r>
          </a:p>
        </p:txBody>
      </p:sp>
    </p:spTree>
    <p:extLst>
      <p:ext uri="{BB962C8B-B14F-4D97-AF65-F5344CB8AC3E}">
        <p14:creationId xmlns:p14="http://schemas.microsoft.com/office/powerpoint/2010/main" val="3515125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C266C3-25D4-EE66-2E79-1378C7A176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1181" y="565878"/>
            <a:ext cx="8529403" cy="572624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2C9348-2AD1-049F-920B-E03A384811C7}"/>
              </a:ext>
            </a:extLst>
          </p:cNvPr>
          <p:cNvSpPr txBox="1"/>
          <p:nvPr/>
        </p:nvSpPr>
        <p:spPr>
          <a:xfrm>
            <a:off x="322573" y="3085734"/>
            <a:ext cx="29086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proche du village le</a:t>
            </a:r>
          </a:p>
          <a:p>
            <a:r>
              <a:rPr lang="fr-FR" sz="2400" b="1" dirty="0"/>
              <a:t>Château du BOUSQUET</a:t>
            </a:r>
          </a:p>
          <a:p>
            <a:r>
              <a:rPr lang="fr-FR" sz="2400" b="1" dirty="0"/>
              <a:t> avec ses machicoulis et ses tours</a:t>
            </a:r>
          </a:p>
        </p:txBody>
      </p:sp>
    </p:spTree>
    <p:extLst>
      <p:ext uri="{BB962C8B-B14F-4D97-AF65-F5344CB8AC3E}">
        <p14:creationId xmlns:p14="http://schemas.microsoft.com/office/powerpoint/2010/main" val="184551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FD1776-3755-1306-9C98-B16CD32878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8000" y="879539"/>
            <a:ext cx="8676000" cy="48802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176F95-DD92-4151-8930-5BFF9D76D7AE}"/>
              </a:ext>
            </a:extLst>
          </p:cNvPr>
          <p:cNvSpPr txBox="1"/>
          <p:nvPr/>
        </p:nvSpPr>
        <p:spPr>
          <a:xfrm>
            <a:off x="2083186" y="5759789"/>
            <a:ext cx="9131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paysage autour du château du Bousquet – monument Historique –du 14eme siècle en pierre de basalte et ses six tours</a:t>
            </a:r>
          </a:p>
        </p:txBody>
      </p:sp>
    </p:spTree>
    <p:extLst>
      <p:ext uri="{BB962C8B-B14F-4D97-AF65-F5344CB8AC3E}">
        <p14:creationId xmlns:p14="http://schemas.microsoft.com/office/powerpoint/2010/main" val="2307516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A407A2D-FAFA-564F-0069-C2B475376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366" y="581025"/>
            <a:ext cx="8572500" cy="56959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224EA2A-0020-EEC3-1A60-3079C3FC1DD4}"/>
              </a:ext>
            </a:extLst>
          </p:cNvPr>
          <p:cNvSpPr txBox="1"/>
          <p:nvPr/>
        </p:nvSpPr>
        <p:spPr>
          <a:xfrm>
            <a:off x="9153084" y="3537889"/>
            <a:ext cx="28602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Presqu’île de Laussac</a:t>
            </a:r>
          </a:p>
          <a:p>
            <a:r>
              <a:rPr lang="fr-FR" sz="2400" b="1" dirty="0"/>
              <a:t>  proche du village</a:t>
            </a:r>
          </a:p>
        </p:txBody>
      </p:sp>
    </p:spTree>
    <p:extLst>
      <p:ext uri="{BB962C8B-B14F-4D97-AF65-F5344CB8AC3E}">
        <p14:creationId xmlns:p14="http://schemas.microsoft.com/office/powerpoint/2010/main" val="1906075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D430440-0031-8162-E53C-7220E2D5C4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24" y="631484"/>
            <a:ext cx="6636510" cy="588160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2D56E4-0767-5C94-FFAE-5ED541AD9992}"/>
              </a:ext>
            </a:extLst>
          </p:cNvPr>
          <p:cNvSpPr txBox="1"/>
          <p:nvPr/>
        </p:nvSpPr>
        <p:spPr>
          <a:xfrm>
            <a:off x="7533793" y="302359"/>
            <a:ext cx="3812583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000" b="1" dirty="0"/>
              <a:t>Blason de Soulages Bonneval</a:t>
            </a:r>
          </a:p>
          <a:p>
            <a:endParaRPr lang="fr-FR" sz="2000" b="1" dirty="0"/>
          </a:p>
          <a:p>
            <a:r>
              <a:rPr lang="fr-FR" sz="2000" b="1" dirty="0"/>
              <a:t>D’Azur à la Sainte Vierge d’argent tenant une croix d’or de sa main senestre contre sa poitrine,</a:t>
            </a:r>
          </a:p>
          <a:p>
            <a:r>
              <a:rPr lang="fr-FR" sz="2000" b="1" dirty="0"/>
              <a:t> adextrée d’un donjon d’argent maçonné de sable, couronné de trois œufs de même.</a:t>
            </a:r>
          </a:p>
          <a:p>
            <a:r>
              <a:rPr lang="fr-FR" sz="2000" b="1" dirty="0"/>
              <a:t>Le donjon posé sur un mont d’argent s’étendant en pente douce aux pieds de la Vierge</a:t>
            </a:r>
          </a:p>
          <a:p>
            <a:endParaRPr lang="fr-FR" sz="2000" b="1" dirty="0"/>
          </a:p>
          <a:p>
            <a:r>
              <a:rPr lang="fr-FR" sz="2000" b="1" dirty="0"/>
              <a:t>Le donjon symbolise la tour de la Gardelle, flanqué d’une tourelle, vestige d’un ancien château de la famille La Gardelle</a:t>
            </a:r>
          </a:p>
          <a:p>
            <a:endParaRPr lang="fr-FR" sz="2000" b="1" dirty="0"/>
          </a:p>
          <a:p>
            <a:r>
              <a:rPr lang="fr-FR" sz="2000" b="1" dirty="0"/>
              <a:t>Les ornements sont deux taureaux de race Aubrac, le listel d’argent porte le nom du village en majuscule (de sable)</a:t>
            </a:r>
          </a:p>
        </p:txBody>
      </p:sp>
    </p:spTree>
    <p:extLst>
      <p:ext uri="{BB962C8B-B14F-4D97-AF65-F5344CB8AC3E}">
        <p14:creationId xmlns:p14="http://schemas.microsoft.com/office/powerpoint/2010/main" val="22074787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8D4356C-EE5B-38A7-DE75-13D55916E5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2722" y="861934"/>
            <a:ext cx="8024039" cy="513413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D4508D-BC06-5F55-EFF1-8DBA9AF33DAC}"/>
              </a:ext>
            </a:extLst>
          </p:cNvPr>
          <p:cNvSpPr txBox="1"/>
          <p:nvPr/>
        </p:nvSpPr>
        <p:spPr>
          <a:xfrm>
            <a:off x="406098" y="2913993"/>
            <a:ext cx="31779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à proximité de Laguiole</a:t>
            </a:r>
          </a:p>
          <a:p>
            <a:endParaRPr lang="fr-FR" sz="2400" b="1" dirty="0"/>
          </a:p>
          <a:p>
            <a:r>
              <a:rPr lang="fr-FR" sz="2400" b="1" dirty="0"/>
              <a:t> de nombreux artisans couteliers dans le village</a:t>
            </a:r>
          </a:p>
        </p:txBody>
      </p:sp>
    </p:spTree>
    <p:extLst>
      <p:ext uri="{BB962C8B-B14F-4D97-AF65-F5344CB8AC3E}">
        <p14:creationId xmlns:p14="http://schemas.microsoft.com/office/powerpoint/2010/main" val="3068367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1679F53-FC29-43C2-5B99-CCF628E209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36" y="914400"/>
            <a:ext cx="7924800" cy="59436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2A4C53D-89A1-C2D9-9D57-A81642EA213F}"/>
              </a:ext>
            </a:extLst>
          </p:cNvPr>
          <p:cNvSpPr txBox="1"/>
          <p:nvPr/>
        </p:nvSpPr>
        <p:spPr>
          <a:xfrm>
            <a:off x="2011680" y="152400"/>
            <a:ext cx="8510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</a:t>
            </a:r>
            <a:r>
              <a:rPr lang="fr-FR" sz="2800" b="1" dirty="0" err="1">
                <a:solidFill>
                  <a:srgbClr val="FFFF00"/>
                </a:solidFill>
              </a:rPr>
              <a:t>Sugestion</a:t>
            </a:r>
            <a:r>
              <a:rPr lang="fr-FR" sz="2800" b="1" dirty="0">
                <a:solidFill>
                  <a:srgbClr val="FFFF00"/>
                </a:solidFill>
              </a:rPr>
              <a:t>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D4110EC-DBBC-1F18-226D-F347187E5112}"/>
              </a:ext>
            </a:extLst>
          </p:cNvPr>
          <p:cNvSpPr txBox="1"/>
          <p:nvPr/>
        </p:nvSpPr>
        <p:spPr>
          <a:xfrm>
            <a:off x="353568" y="607528"/>
            <a:ext cx="8778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 Soulages –Bonneval En Aveyron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59E1EEE-C7DB-4873-DD3C-BEE8FD5912CF}"/>
              </a:ext>
            </a:extLst>
          </p:cNvPr>
          <p:cNvSpPr txBox="1"/>
          <p:nvPr/>
        </p:nvSpPr>
        <p:spPr>
          <a:xfrm>
            <a:off x="7656576" y="2658892"/>
            <a:ext cx="4535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B62CF67-C5CC-0384-7F6C-49A599DC33CE}"/>
              </a:ext>
            </a:extLst>
          </p:cNvPr>
          <p:cNvSpPr txBox="1"/>
          <p:nvPr/>
        </p:nvSpPr>
        <p:spPr>
          <a:xfrm>
            <a:off x="9131808" y="3771412"/>
            <a:ext cx="3852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055048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322</Words>
  <Application>Microsoft Office PowerPoint</Application>
  <PresentationFormat>Grand écran</PresentationFormat>
  <Paragraphs>48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12</cp:revision>
  <dcterms:created xsi:type="dcterms:W3CDTF">2024-12-11T07:25:39Z</dcterms:created>
  <dcterms:modified xsi:type="dcterms:W3CDTF">2024-12-11T14:02:17Z</dcterms:modified>
</cp:coreProperties>
</file>