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63" r:id="rId3"/>
    <p:sldId id="35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q2QO7mcDJfiOYM3sE+5fg==" hashData="XKlFDGd+o3Iq7Wm0tTh2Mvfj+d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9F59"/>
    <a:srgbClr val="663300"/>
    <a:srgbClr val="050F6F"/>
    <a:srgbClr val="00DBD6"/>
    <a:srgbClr val="3F9FFF"/>
    <a:srgbClr val="FF8BE1"/>
    <a:srgbClr val="FA8EF2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161" autoAdjust="0"/>
    <p:restoredTop sz="94660"/>
  </p:normalViewPr>
  <p:slideViewPr>
    <p:cSldViewPr>
      <p:cViewPr>
        <p:scale>
          <a:sx n="73" d="100"/>
          <a:sy n="73" d="100"/>
        </p:scale>
        <p:origin x="-1325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DB0EDD-0B21-4946-BB1A-FA3D5764ECFF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8D02EBA-6C01-4915-90F2-F0C28E9D95F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0738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B904F4D-37FE-4A0C-A771-77A8B50A3C2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A03AF93-A859-4C6D-A852-90A3C503D1E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5E6A28B-EACF-4522-8654-21A5BD0B86C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FEF0B-29BE-46B5-B878-60E925C6BA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9780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113C1-8EA9-4288-AB33-7B1D566CF2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3448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FC1A6-F129-47E1-841F-41CAE7DF97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3341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B2BB1-4F37-4D91-96AE-B623989CAB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2790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0C4B4B-F012-46AE-9DCA-1CC1DB5934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2077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A82F3F-EC90-4745-91C5-A53A4FC265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6312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4F023C-5754-4E0A-B855-038CDB3CEA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037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0BF95-6130-47C4-B29F-31C7C84060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7512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67EF6-F43F-471C-BB8A-D2E3295E69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8529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548BB-6F22-476B-A164-0C0BF00FA0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2827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2ABA8A-89D1-4367-B9C2-9844187C7B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1444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tx1"/>
            </a:gs>
            <a:gs pos="60000">
              <a:schemeClr val="accent4">
                <a:lumMod val="10000"/>
              </a:schemeClr>
            </a:gs>
            <a:gs pos="89000">
              <a:schemeClr val="accent4">
                <a:lumMod val="10000"/>
              </a:schemeClr>
            </a:gs>
            <a:gs pos="84000">
              <a:schemeClr val="tx1"/>
            </a:gs>
            <a:gs pos="78672">
              <a:schemeClr val="accent2">
                <a:lumMod val="50000"/>
              </a:schemeClr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40DA99-C05E-4C8F-8AC8-4E7F03922F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gif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image" Target="../media/image32.jpeg"/><Relationship Id="rId21" Type="http://schemas.openxmlformats.org/officeDocument/2006/relationships/audio" Target="../media/audio6.wav"/><Relationship Id="rId34" Type="http://schemas.openxmlformats.org/officeDocument/2006/relationships/image" Target="../media/image29.jpeg"/><Relationship Id="rId42" Type="http://schemas.microsoft.com/office/2007/relationships/hdphoto" Target="../media/hdphoto2.wdp"/><Relationship Id="rId47" Type="http://schemas.openxmlformats.org/officeDocument/2006/relationships/image" Target="../media/image36.png"/><Relationship Id="rId50" Type="http://schemas.microsoft.com/office/2007/relationships/hdphoto" Target="../media/hdphoto6.wdp"/><Relationship Id="rId55" Type="http://schemas.openxmlformats.org/officeDocument/2006/relationships/image" Target="../media/image42.jpeg"/><Relationship Id="rId63" Type="http://schemas.openxmlformats.org/officeDocument/2006/relationships/image" Target="../media/image47.png"/><Relationship Id="rId68" Type="http://schemas.openxmlformats.org/officeDocument/2006/relationships/image" Target="../media/image50.gif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9" Type="http://schemas.openxmlformats.org/officeDocument/2006/relationships/audio" Target="../media/audio10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audio" Target="../media/audio14.wav"/><Relationship Id="rId40" Type="http://schemas.microsoft.com/office/2007/relationships/hdphoto" Target="../media/hdphoto1.wdp"/><Relationship Id="rId45" Type="http://schemas.openxmlformats.org/officeDocument/2006/relationships/image" Target="../media/image35.png"/><Relationship Id="rId53" Type="http://schemas.openxmlformats.org/officeDocument/2006/relationships/image" Target="../media/image40.jpeg"/><Relationship Id="rId58" Type="http://schemas.microsoft.com/office/2007/relationships/hdphoto" Target="../media/hdphoto7.wdp"/><Relationship Id="rId66" Type="http://schemas.openxmlformats.org/officeDocument/2006/relationships/audio" Target="../media/audio15.wav"/><Relationship Id="rId5" Type="http://schemas.openxmlformats.org/officeDocument/2006/relationships/image" Target="../media/image3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6.jpeg"/><Relationship Id="rId36" Type="http://schemas.openxmlformats.org/officeDocument/2006/relationships/image" Target="../media/image30.jpeg"/><Relationship Id="rId49" Type="http://schemas.openxmlformats.org/officeDocument/2006/relationships/image" Target="../media/image37.png"/><Relationship Id="rId57" Type="http://schemas.openxmlformats.org/officeDocument/2006/relationships/image" Target="../media/image44.jpeg"/><Relationship Id="rId61" Type="http://schemas.openxmlformats.org/officeDocument/2006/relationships/image" Target="../media/image46.png"/><Relationship Id="rId10" Type="http://schemas.openxmlformats.org/officeDocument/2006/relationships/image" Target="../media/image15.gif"/><Relationship Id="rId19" Type="http://schemas.openxmlformats.org/officeDocument/2006/relationships/audio" Target="../media/audio5.wav"/><Relationship Id="rId31" Type="http://schemas.openxmlformats.org/officeDocument/2006/relationships/audio" Target="../media/audio11.wav"/><Relationship Id="rId44" Type="http://schemas.microsoft.com/office/2007/relationships/hdphoto" Target="../media/hdphoto3.wdp"/><Relationship Id="rId52" Type="http://schemas.openxmlformats.org/officeDocument/2006/relationships/image" Target="../media/image39.jpeg"/><Relationship Id="rId60" Type="http://schemas.microsoft.com/office/2007/relationships/hdphoto" Target="../media/hdphoto8.wdp"/><Relationship Id="rId65" Type="http://schemas.openxmlformats.org/officeDocument/2006/relationships/image" Target="../media/image7.jpeg"/><Relationship Id="rId4" Type="http://schemas.openxmlformats.org/officeDocument/2006/relationships/image" Target="../media/image10.png"/><Relationship Id="rId9" Type="http://schemas.openxmlformats.org/officeDocument/2006/relationships/image" Target="../media/image14.gif"/><Relationship Id="rId14" Type="http://schemas.openxmlformats.org/officeDocument/2006/relationships/image" Target="../media/image19.gif"/><Relationship Id="rId22" Type="http://schemas.openxmlformats.org/officeDocument/2006/relationships/image" Target="../media/image23.jpeg"/><Relationship Id="rId27" Type="http://schemas.openxmlformats.org/officeDocument/2006/relationships/audio" Target="../media/audio9.wav"/><Relationship Id="rId30" Type="http://schemas.openxmlformats.org/officeDocument/2006/relationships/image" Target="../media/image27.jpeg"/><Relationship Id="rId35" Type="http://schemas.openxmlformats.org/officeDocument/2006/relationships/audio" Target="../media/audio13.wav"/><Relationship Id="rId43" Type="http://schemas.openxmlformats.org/officeDocument/2006/relationships/image" Target="../media/image34.jpeg"/><Relationship Id="rId48" Type="http://schemas.microsoft.com/office/2007/relationships/hdphoto" Target="../media/hdphoto5.wdp"/><Relationship Id="rId56" Type="http://schemas.openxmlformats.org/officeDocument/2006/relationships/image" Target="../media/image43.jpeg"/><Relationship Id="rId64" Type="http://schemas.openxmlformats.org/officeDocument/2006/relationships/image" Target="../media/image48.jpeg"/><Relationship Id="rId69" Type="http://schemas.openxmlformats.org/officeDocument/2006/relationships/image" Target="../media/image51.png"/><Relationship Id="rId8" Type="http://schemas.openxmlformats.org/officeDocument/2006/relationships/image" Target="../media/image13.gif"/><Relationship Id="rId51" Type="http://schemas.openxmlformats.org/officeDocument/2006/relationships/image" Target="../media/image38.gif"/><Relationship Id="rId3" Type="http://schemas.openxmlformats.org/officeDocument/2006/relationships/image" Target="../media/image9.png"/><Relationship Id="rId12" Type="http://schemas.openxmlformats.org/officeDocument/2006/relationships/image" Target="../media/image17.jpe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audio" Target="../media/audio12.wav"/><Relationship Id="rId38" Type="http://schemas.openxmlformats.org/officeDocument/2006/relationships/image" Target="../media/image31.jpeg"/><Relationship Id="rId46" Type="http://schemas.microsoft.com/office/2007/relationships/hdphoto" Target="../media/hdphoto4.wdp"/><Relationship Id="rId59" Type="http://schemas.openxmlformats.org/officeDocument/2006/relationships/image" Target="../media/image45.png"/><Relationship Id="rId67" Type="http://schemas.openxmlformats.org/officeDocument/2006/relationships/image" Target="../media/image49.jpeg"/><Relationship Id="rId20" Type="http://schemas.openxmlformats.org/officeDocument/2006/relationships/image" Target="../media/image22.jpeg"/><Relationship Id="rId41" Type="http://schemas.openxmlformats.org/officeDocument/2006/relationships/image" Target="../media/image33.png"/><Relationship Id="rId54" Type="http://schemas.openxmlformats.org/officeDocument/2006/relationships/image" Target="../media/image41.jpeg"/><Relationship Id="rId62" Type="http://schemas.microsoft.com/office/2007/relationships/hdphoto" Target="../media/hdphoto9.wdp"/><Relationship Id="rId70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ave2440.wav">
            <a:hlinkClick r:id="" action="ppaction://media"/>
          </p:cNvPr>
          <p:cNvPicPr>
            <a:picLocks noRot="1" noChangeAspect="1"/>
          </p:cNvPicPr>
          <p:nvPr>
            <a:wavAudioFile r:embed="rId1" name="Dave - Souviens-toi d'aimer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-P2393.wav">
            <a:hlinkClick r:id="" action="ppaction://media"/>
          </p:cNvPr>
          <p:cNvPicPr>
            <a:picLocks noRot="1" noChangeAspect="1"/>
          </p:cNvPicPr>
          <p:nvPr>
            <a:wavAudioFile r:embed="rId2" name="02-Puisque c'est écrit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763713" y="1341438"/>
            <a:ext cx="5616575" cy="4175125"/>
          </a:xfrm>
          <a:prstGeom prst="frame">
            <a:avLst>
              <a:gd name="adj1" fmla="val 2474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806575"/>
            <a:ext cx="3224213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4962525" y="2790825"/>
            <a:ext cx="1301750" cy="1320800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6633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74" y="1726011"/>
            <a:ext cx="3531781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2" descr="C:\Users\Solenn\Desktop\Image2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916113"/>
            <a:ext cx="3000375" cy="300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484438" y="1612900"/>
            <a:ext cx="525780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E59F59"/>
                </a:solidFill>
              </a:rPr>
              <a:t>01. La Fille Aux Deux Papas</a:t>
            </a:r>
          </a:p>
          <a:p>
            <a:pPr algn="ctr" eaLnBrk="1" hangingPunct="1"/>
            <a:r>
              <a:rPr lang="fr-FR" sz="1400" b="1">
                <a:solidFill>
                  <a:srgbClr val="E59F59"/>
                </a:solidFill>
              </a:rPr>
              <a:t>  02. Quittons-Nous Bons Amants</a:t>
            </a:r>
          </a:p>
          <a:p>
            <a:pPr algn="ctr" eaLnBrk="1" hangingPunct="1"/>
            <a:r>
              <a:rPr lang="fr-FR" sz="1400" b="1">
                <a:solidFill>
                  <a:srgbClr val="E59F59"/>
                </a:solidFill>
              </a:rPr>
              <a:t>  03. Inséparés</a:t>
            </a:r>
          </a:p>
          <a:p>
            <a:pPr algn="ctr" eaLnBrk="1" hangingPunct="1"/>
            <a:r>
              <a:rPr lang="fr-FR" sz="1400" b="1">
                <a:solidFill>
                  <a:srgbClr val="E59F59"/>
                </a:solidFill>
              </a:rPr>
              <a:t>  04. L'inventaire</a:t>
            </a:r>
          </a:p>
          <a:p>
            <a:pPr algn="ctr" eaLnBrk="1" hangingPunct="1"/>
            <a:r>
              <a:rPr lang="fr-FR" sz="1400" b="1">
                <a:solidFill>
                  <a:srgbClr val="E59F59"/>
                </a:solidFill>
              </a:rPr>
              <a:t>  05. Deux Moitiés D'une Même Orange</a:t>
            </a:r>
          </a:p>
          <a:p>
            <a:pPr algn="ctr" eaLnBrk="1" hangingPunct="1"/>
            <a:r>
              <a:rPr lang="fr-FR" sz="1400" b="1">
                <a:solidFill>
                  <a:srgbClr val="E59F59"/>
                </a:solidFill>
              </a:rPr>
              <a:t>  06. La Nostalgie Sera Toujours Ce Qu'elle Est</a:t>
            </a:r>
          </a:p>
          <a:p>
            <a:pPr algn="ctr" eaLnBrk="1" hangingPunct="1"/>
            <a:r>
              <a:rPr lang="fr-FR" sz="1400" b="1">
                <a:solidFill>
                  <a:srgbClr val="E59F59"/>
                </a:solidFill>
              </a:rPr>
              <a:t>  07. Sous Quel Arc En Ciel</a:t>
            </a:r>
          </a:p>
          <a:p>
            <a:pPr algn="ctr" eaLnBrk="1" hangingPunct="1"/>
            <a:r>
              <a:rPr lang="fr-FR" sz="1400" b="1">
                <a:solidFill>
                  <a:srgbClr val="E59F59"/>
                </a:solidFill>
              </a:rPr>
              <a:t>  08. Pas À L'abri</a:t>
            </a:r>
          </a:p>
          <a:p>
            <a:pPr algn="ctr" eaLnBrk="1" hangingPunct="1"/>
            <a:r>
              <a:rPr lang="fr-FR" sz="1400" b="1">
                <a:solidFill>
                  <a:srgbClr val="E59F59"/>
                </a:solidFill>
              </a:rPr>
              <a:t>  09. Souviens-Toi D'aimer</a:t>
            </a:r>
          </a:p>
          <a:p>
            <a:pPr algn="ctr" eaLnBrk="1" hangingPunct="1"/>
            <a:r>
              <a:rPr lang="fr-FR" sz="1400" b="1">
                <a:solidFill>
                  <a:srgbClr val="E59F59"/>
                </a:solidFill>
              </a:rPr>
              <a:t>  10. Une Femme Qui S'en Va</a:t>
            </a:r>
          </a:p>
          <a:p>
            <a:pPr algn="ctr" eaLnBrk="1" hangingPunct="1"/>
            <a:r>
              <a:rPr lang="fr-FR" sz="1400" b="1">
                <a:solidFill>
                  <a:srgbClr val="E59F59"/>
                </a:solidFill>
              </a:rPr>
              <a:t>  11. Plus Libre Quel'air</a:t>
            </a:r>
          </a:p>
          <a:p>
            <a:pPr algn="ctr" eaLnBrk="1" hangingPunct="1"/>
            <a:r>
              <a:rPr lang="fr-FR" sz="1400" b="1">
                <a:solidFill>
                  <a:srgbClr val="E59F59"/>
                </a:solidFill>
              </a:rPr>
              <a:t>  12. Dernier Regard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3" descr="C:\Users\Solenn\Desktop\Image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951163"/>
            <a:ext cx="2519363" cy="253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835150" y="1412875"/>
            <a:ext cx="5472113" cy="4103688"/>
          </a:xfrm>
          <a:prstGeom prst="frame">
            <a:avLst>
              <a:gd name="adj1" fmla="val 257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1 Dave - La fille aux deux papa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2 Dave - Quittons-nous bons amant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4 Dave - L'inventair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3 Dave - Inséparé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5 Dave - Deux moitiés d'une même orang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6 Dave - La nostalgie sera toujours ce qu'elle es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7 Dave - Sous quel arc en ciel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7213"/>
            <a:ext cx="51593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8 Dave - Pas à l'abri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9 Dave - Souviens-toi d'aimer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 Dave - Une femme qui s'en va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 Dave - Plus libre que l'air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 Dave - Dernier regard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4" y="4937166"/>
            <a:ext cx="722313" cy="961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6" name="Picture 64" descr="C:\Users\Solenn\Desktop\111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38688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19436957">
            <a:off x="1979613" y="1512888"/>
            <a:ext cx="374650" cy="369887"/>
          </a:xfrm>
          <a:prstGeom prst="ellipse">
            <a:avLst/>
          </a:prstGeom>
          <a:blipFill dpi="0" rotWithShape="1"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5433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12" descr="C:\Users\Solenn\Desktop\Image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638" y="1662113"/>
            <a:ext cx="1357312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13" descr="C:\Users\Marie-Jose\Desktop\NUMEROS JUKEBOX NOIR\13 (FILEminimizer).jpg">
            <a:hlinkClick r:id="" action="ppaction://noaction" highlightClick="1">
              <a:snd r:embed="rId66" name="13 Dave - La fille aux deux papas - édit.wav"/>
            </a:hlinkClick>
          </p:cNvPr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2889250"/>
            <a:ext cx="4984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9" descr="C:\Users\Solenn\Desktop\dav_détouré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289" y="3189288"/>
            <a:ext cx="1635298" cy="2790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468938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</Words>
  <Application>Microsoft Office PowerPoint</Application>
  <PresentationFormat>Affichage à l'écran (4:3)</PresentationFormat>
  <Paragraphs>15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2024-12-05T14:40:43Z</dcterms:modified>
</cp:coreProperties>
</file>