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53" r:id="rId2"/>
    <p:sldId id="343" r:id="rId3"/>
    <p:sldId id="338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0wMovT6bWag+qiL9rG2O5w==" hashData="ke4QewAiWuaY79CFXjep3H9afN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15945"/>
    <a:srgbClr val="683400"/>
    <a:srgbClr val="25FFFF"/>
    <a:srgbClr val="9E0075"/>
    <a:srgbClr val="FF69D8"/>
    <a:srgbClr val="860C6F"/>
    <a:srgbClr val="292929"/>
    <a:srgbClr val="FF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90170" autoAdjust="0"/>
    <p:restoredTop sz="94660" autoAdjust="0"/>
  </p:normalViewPr>
  <p:slideViewPr>
    <p:cSldViewPr>
      <p:cViewPr>
        <p:scale>
          <a:sx n="89" d="100"/>
          <a:sy n="89" d="100"/>
        </p:scale>
        <p:origin x="-950" y="-67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C229A07C-C2AF-4811-A6C4-45AEE9854F23}" type="datetimeFigureOut">
              <a:rPr lang="fr-FR"/>
              <a:pPr>
                <a:defRPr/>
              </a:pPr>
              <a:t>06/12/2024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20526355-6F0C-4ECD-BB50-7E5875F5F361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7685309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7171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7172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00B88B90-E78B-463B-AA4B-D09C4EDF04FE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D3D98B9B-8CBC-4531-8496-A492DA6E9B33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A44551B6-96DD-4B9B-8C75-D2F44AAF3683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A46C9E1-577B-4074-A683-ACC9CB3D450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4961643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A7A1A9C-E4C4-427A-A148-5CCC54327A9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5942798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68765F-8C7D-433C-BC11-C1DA7BB87E2D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79716891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0677A47-5016-452B-B92F-9504201DC78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9058628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982704F-8252-464B-8026-60FC27CC2321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9012248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C08EE98-B7DD-4916-804A-7BF65A09A37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7904470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25EC3D5-C94F-4090-B5C8-AE43CDD466D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8293140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A60AED5-18FA-40F1-AA84-0B8DCF4FB493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1871036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BE8ECB-09A2-46A9-B279-FD89A892C71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9803190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7F53D1E-DC6C-4E18-A1E5-D37839E504B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9430934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2008E1-4AB6-4F43-AEF6-FBA8D501E26C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2262001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68000">
              <a:schemeClr val="accent4">
                <a:lumMod val="10000"/>
              </a:schemeClr>
            </a:gs>
            <a:gs pos="88667">
              <a:schemeClr val="accent4">
                <a:lumMod val="10000"/>
              </a:schemeClr>
            </a:gs>
            <a:gs pos="75000">
              <a:srgbClr val="FF0000"/>
            </a:gs>
            <a:gs pos="86000">
              <a:schemeClr val="tx2">
                <a:lumMod val="90000"/>
              </a:schemeClr>
            </a:gs>
            <a:gs pos="80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008D7496-0C34-4C8C-8D24-75F78661B3D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.png"/><Relationship Id="rId13" Type="http://schemas.openxmlformats.org/officeDocument/2006/relationships/image" Target="../media/image8.jpeg"/><Relationship Id="rId3" Type="http://schemas.openxmlformats.org/officeDocument/2006/relationships/audio" Target="../media/audio3.wav"/><Relationship Id="rId7" Type="http://schemas.openxmlformats.org/officeDocument/2006/relationships/image" Target="../media/image2.gif"/><Relationship Id="rId12" Type="http://schemas.openxmlformats.org/officeDocument/2006/relationships/image" Target="../media/image7.jpeg"/><Relationship Id="rId2" Type="http://schemas.openxmlformats.org/officeDocument/2006/relationships/audio" Target="../media/audio2.wav"/><Relationship Id="rId1" Type="http://schemas.openxmlformats.org/officeDocument/2006/relationships/audio" Target="../media/audio1.wav"/><Relationship Id="rId6" Type="http://schemas.openxmlformats.org/officeDocument/2006/relationships/image" Target="../media/image1.png"/><Relationship Id="rId11" Type="http://schemas.openxmlformats.org/officeDocument/2006/relationships/image" Target="../media/image6.jpeg"/><Relationship Id="rId5" Type="http://schemas.openxmlformats.org/officeDocument/2006/relationships/notesSlide" Target="../notesSlides/notesSlide1.xml"/><Relationship Id="rId10" Type="http://schemas.openxmlformats.org/officeDocument/2006/relationships/image" Target="../media/image5.png"/><Relationship Id="rId4" Type="http://schemas.openxmlformats.org/officeDocument/2006/relationships/slideLayout" Target="../slideLayouts/slideLayout1.xml"/><Relationship Id="rId9" Type="http://schemas.openxmlformats.org/officeDocument/2006/relationships/image" Target="../media/image4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4.gif"/></Relationships>
</file>

<file path=ppt/slides/_rels/slide3.xml.rels><?xml version="1.0" encoding="UTF-8" standalone="yes"?>
<Relationships xmlns="http://schemas.openxmlformats.org/package/2006/relationships"><Relationship Id="rId13" Type="http://schemas.microsoft.com/office/2007/relationships/hdphoto" Target="../media/hdphoto1.wdp"/><Relationship Id="rId18" Type="http://schemas.openxmlformats.org/officeDocument/2006/relationships/image" Target="../media/image23.png"/><Relationship Id="rId26" Type="http://schemas.openxmlformats.org/officeDocument/2006/relationships/image" Target="../media/image28.png"/><Relationship Id="rId39" Type="http://schemas.openxmlformats.org/officeDocument/2006/relationships/audio" Target="../media/audio9.wav"/><Relationship Id="rId21" Type="http://schemas.microsoft.com/office/2007/relationships/hdphoto" Target="../media/hdphoto5.wdp"/><Relationship Id="rId34" Type="http://schemas.openxmlformats.org/officeDocument/2006/relationships/image" Target="../media/image33.jpeg"/><Relationship Id="rId42" Type="http://schemas.openxmlformats.org/officeDocument/2006/relationships/image" Target="../media/image37.jpeg"/><Relationship Id="rId47" Type="http://schemas.openxmlformats.org/officeDocument/2006/relationships/audio" Target="../media/audio13.wav"/><Relationship Id="rId50" Type="http://schemas.openxmlformats.org/officeDocument/2006/relationships/image" Target="../media/image41.jpeg"/><Relationship Id="rId55" Type="http://schemas.openxmlformats.org/officeDocument/2006/relationships/audio" Target="../media/audio17.wav"/><Relationship Id="rId63" Type="http://schemas.openxmlformats.org/officeDocument/2006/relationships/audio" Target="../media/audio21.wav"/><Relationship Id="rId68" Type="http://schemas.openxmlformats.org/officeDocument/2006/relationships/image" Target="../media/image50.jpeg"/><Relationship Id="rId76" Type="http://schemas.openxmlformats.org/officeDocument/2006/relationships/image" Target="../media/image56.jpeg"/><Relationship Id="rId7" Type="http://schemas.openxmlformats.org/officeDocument/2006/relationships/image" Target="../media/image15.gif"/><Relationship Id="rId71" Type="http://schemas.openxmlformats.org/officeDocument/2006/relationships/image" Target="../media/image53.png"/><Relationship Id="rId2" Type="http://schemas.openxmlformats.org/officeDocument/2006/relationships/notesSlide" Target="../notesSlides/notesSlide3.xml"/><Relationship Id="rId16" Type="http://schemas.openxmlformats.org/officeDocument/2006/relationships/image" Target="../media/image22.png"/><Relationship Id="rId29" Type="http://schemas.openxmlformats.org/officeDocument/2006/relationships/audio" Target="../media/audio4.wav"/><Relationship Id="rId11" Type="http://schemas.openxmlformats.org/officeDocument/2006/relationships/image" Target="../media/image19.jpeg"/><Relationship Id="rId24" Type="http://schemas.openxmlformats.org/officeDocument/2006/relationships/image" Target="../media/image26.gif"/><Relationship Id="rId32" Type="http://schemas.openxmlformats.org/officeDocument/2006/relationships/image" Target="../media/image32.jpeg"/><Relationship Id="rId37" Type="http://schemas.openxmlformats.org/officeDocument/2006/relationships/audio" Target="../media/audio8.wav"/><Relationship Id="rId40" Type="http://schemas.openxmlformats.org/officeDocument/2006/relationships/image" Target="../media/image36.jpeg"/><Relationship Id="rId45" Type="http://schemas.openxmlformats.org/officeDocument/2006/relationships/audio" Target="../media/audio12.wav"/><Relationship Id="rId53" Type="http://schemas.openxmlformats.org/officeDocument/2006/relationships/audio" Target="../media/audio16.wav"/><Relationship Id="rId58" Type="http://schemas.openxmlformats.org/officeDocument/2006/relationships/image" Target="../media/image45.jpeg"/><Relationship Id="rId66" Type="http://schemas.openxmlformats.org/officeDocument/2006/relationships/image" Target="../media/image49.jpeg"/><Relationship Id="rId74" Type="http://schemas.openxmlformats.org/officeDocument/2006/relationships/image" Target="../media/image55.png"/><Relationship Id="rId79" Type="http://schemas.openxmlformats.org/officeDocument/2006/relationships/image" Target="../media/image59.jpeg"/><Relationship Id="rId5" Type="http://schemas.openxmlformats.org/officeDocument/2006/relationships/image" Target="../media/image13.png"/><Relationship Id="rId61" Type="http://schemas.openxmlformats.org/officeDocument/2006/relationships/audio" Target="../media/audio20.wav"/><Relationship Id="rId82" Type="http://schemas.openxmlformats.org/officeDocument/2006/relationships/image" Target="../media/image62.png"/><Relationship Id="rId10" Type="http://schemas.openxmlformats.org/officeDocument/2006/relationships/image" Target="../media/image18.png"/><Relationship Id="rId19" Type="http://schemas.microsoft.com/office/2007/relationships/hdphoto" Target="../media/hdphoto4.wdp"/><Relationship Id="rId31" Type="http://schemas.openxmlformats.org/officeDocument/2006/relationships/audio" Target="../media/audio5.wav"/><Relationship Id="rId44" Type="http://schemas.openxmlformats.org/officeDocument/2006/relationships/image" Target="../media/image38.jpeg"/><Relationship Id="rId52" Type="http://schemas.openxmlformats.org/officeDocument/2006/relationships/image" Target="../media/image42.jpeg"/><Relationship Id="rId60" Type="http://schemas.openxmlformats.org/officeDocument/2006/relationships/image" Target="../media/image46.jpeg"/><Relationship Id="rId65" Type="http://schemas.openxmlformats.org/officeDocument/2006/relationships/audio" Target="../media/audio22.wav"/><Relationship Id="rId73" Type="http://schemas.openxmlformats.org/officeDocument/2006/relationships/image" Target="../media/image54.png"/><Relationship Id="rId78" Type="http://schemas.openxmlformats.org/officeDocument/2006/relationships/image" Target="../media/image58.png"/><Relationship Id="rId81" Type="http://schemas.openxmlformats.org/officeDocument/2006/relationships/image" Target="../media/image61.png"/><Relationship Id="rId4" Type="http://schemas.openxmlformats.org/officeDocument/2006/relationships/image" Target="../media/image12.png"/><Relationship Id="rId9" Type="http://schemas.openxmlformats.org/officeDocument/2006/relationships/image" Target="../media/image17.gif"/><Relationship Id="rId14" Type="http://schemas.openxmlformats.org/officeDocument/2006/relationships/image" Target="../media/image21.png"/><Relationship Id="rId22" Type="http://schemas.openxmlformats.org/officeDocument/2006/relationships/image" Target="../media/image25.png"/><Relationship Id="rId27" Type="http://schemas.openxmlformats.org/officeDocument/2006/relationships/image" Target="../media/image29.gif"/><Relationship Id="rId30" Type="http://schemas.openxmlformats.org/officeDocument/2006/relationships/image" Target="../media/image31.jpeg"/><Relationship Id="rId35" Type="http://schemas.openxmlformats.org/officeDocument/2006/relationships/audio" Target="../media/audio7.wav"/><Relationship Id="rId43" Type="http://schemas.openxmlformats.org/officeDocument/2006/relationships/audio" Target="../media/audio11.wav"/><Relationship Id="rId48" Type="http://schemas.openxmlformats.org/officeDocument/2006/relationships/image" Target="../media/image40.jpeg"/><Relationship Id="rId56" Type="http://schemas.openxmlformats.org/officeDocument/2006/relationships/image" Target="../media/image44.jpeg"/><Relationship Id="rId64" Type="http://schemas.openxmlformats.org/officeDocument/2006/relationships/image" Target="../media/image48.jpeg"/><Relationship Id="rId69" Type="http://schemas.openxmlformats.org/officeDocument/2006/relationships/image" Target="../media/image51.gif"/><Relationship Id="rId77" Type="http://schemas.openxmlformats.org/officeDocument/2006/relationships/image" Target="../media/image57.png"/><Relationship Id="rId8" Type="http://schemas.openxmlformats.org/officeDocument/2006/relationships/image" Target="../media/image16.gif"/><Relationship Id="rId51" Type="http://schemas.openxmlformats.org/officeDocument/2006/relationships/audio" Target="../media/audio15.wav"/><Relationship Id="rId72" Type="http://schemas.openxmlformats.org/officeDocument/2006/relationships/image" Target="../media/image4.gif"/><Relationship Id="rId80" Type="http://schemas.openxmlformats.org/officeDocument/2006/relationships/image" Target="../media/image60.gif"/><Relationship Id="rId3" Type="http://schemas.openxmlformats.org/officeDocument/2006/relationships/image" Target="../media/image11.png"/><Relationship Id="rId12" Type="http://schemas.openxmlformats.org/officeDocument/2006/relationships/image" Target="../media/image20.png"/><Relationship Id="rId17" Type="http://schemas.microsoft.com/office/2007/relationships/hdphoto" Target="../media/hdphoto3.wdp"/><Relationship Id="rId25" Type="http://schemas.openxmlformats.org/officeDocument/2006/relationships/image" Target="../media/image27.png"/><Relationship Id="rId33" Type="http://schemas.openxmlformats.org/officeDocument/2006/relationships/audio" Target="../media/audio6.wav"/><Relationship Id="rId38" Type="http://schemas.openxmlformats.org/officeDocument/2006/relationships/image" Target="../media/image35.jpeg"/><Relationship Id="rId46" Type="http://schemas.openxmlformats.org/officeDocument/2006/relationships/image" Target="../media/image39.jpeg"/><Relationship Id="rId59" Type="http://schemas.openxmlformats.org/officeDocument/2006/relationships/audio" Target="../media/audio19.wav"/><Relationship Id="rId67" Type="http://schemas.openxmlformats.org/officeDocument/2006/relationships/audio" Target="../media/audio23.wav"/><Relationship Id="rId20" Type="http://schemas.openxmlformats.org/officeDocument/2006/relationships/image" Target="../media/image24.png"/><Relationship Id="rId41" Type="http://schemas.openxmlformats.org/officeDocument/2006/relationships/audio" Target="../media/audio10.wav"/><Relationship Id="rId54" Type="http://schemas.openxmlformats.org/officeDocument/2006/relationships/image" Target="../media/image43.jpeg"/><Relationship Id="rId62" Type="http://schemas.openxmlformats.org/officeDocument/2006/relationships/image" Target="../media/image47.jpeg"/><Relationship Id="rId70" Type="http://schemas.openxmlformats.org/officeDocument/2006/relationships/image" Target="../media/image52.png"/><Relationship Id="rId75" Type="http://schemas.openxmlformats.org/officeDocument/2006/relationships/audio" Target="../media/audio24.wav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4.gif"/><Relationship Id="rId15" Type="http://schemas.microsoft.com/office/2007/relationships/hdphoto" Target="../media/hdphoto2.wdp"/><Relationship Id="rId23" Type="http://schemas.microsoft.com/office/2007/relationships/hdphoto" Target="../media/hdphoto6.wdp"/><Relationship Id="rId28" Type="http://schemas.openxmlformats.org/officeDocument/2006/relationships/image" Target="../media/image30.jpeg"/><Relationship Id="rId36" Type="http://schemas.openxmlformats.org/officeDocument/2006/relationships/image" Target="../media/image34.jpeg"/><Relationship Id="rId49" Type="http://schemas.openxmlformats.org/officeDocument/2006/relationships/audio" Target="../media/audio14.wav"/><Relationship Id="rId57" Type="http://schemas.openxmlformats.org/officeDocument/2006/relationships/audio" Target="../media/audio18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Mon vieux.wav">
            <a:hlinkClick r:id="" action="ppaction://media"/>
          </p:cNvPr>
          <p:cNvPicPr>
            <a:picLocks noRot="1" noChangeAspect="1"/>
          </p:cNvPicPr>
          <p:nvPr>
            <a:wavAudioFile r:embed="rId1" name="Mon vieux.wav"/>
          </p:nvPr>
        </p:nvPicPr>
        <p:blipFill>
          <a:blip r:embed="rId6"/>
          <a:stretch>
            <a:fillRect/>
          </a:stretch>
        </p:blipFill>
        <p:spPr>
          <a:xfrm>
            <a:off x="4327525" y="3184525"/>
            <a:ext cx="487363" cy="487363"/>
          </a:xfrm>
          <a:prstGeom prst="rect">
            <a:avLst/>
          </a:prstGeom>
        </p:spPr>
      </p:pic>
      <p:pic>
        <p:nvPicPr>
          <p:cNvPr id="2050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Le F3881.wav">
            <a:hlinkClick r:id="" action="ppaction://media"/>
          </p:cNvPr>
          <p:cNvPicPr>
            <a:picLocks noRot="1" noChangeAspect="1"/>
          </p:cNvPicPr>
          <p:nvPr>
            <a:wavAudioFile r:embed="rId2" name="Le France (Live au Palais des Congrès _ 1981)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Les 3897.wav">
            <a:hlinkClick r:id="" action="ppaction://media"/>
          </p:cNvPr>
          <p:cNvPicPr>
            <a:picLocks noRot="1" noChangeAspect="1"/>
          </p:cNvPicPr>
          <p:nvPr>
            <a:wavAudioFile r:embed="rId3" name="Les lacs du Connemara.wav"/>
          </p:nvPr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Cadre 6"/>
          <p:cNvSpPr/>
          <p:nvPr/>
        </p:nvSpPr>
        <p:spPr>
          <a:xfrm>
            <a:off x="39688" y="-3651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14" name="Cadre 13"/>
          <p:cNvSpPr/>
          <p:nvPr/>
        </p:nvSpPr>
        <p:spPr>
          <a:xfrm>
            <a:off x="1516063" y="1128713"/>
            <a:ext cx="6191250" cy="4608512"/>
          </a:xfrm>
          <a:prstGeom prst="frame">
            <a:avLst>
              <a:gd name="adj1" fmla="val 3068"/>
            </a:avLst>
          </a:prstGeom>
          <a:blipFill dpi="0" rotWithShape="1">
            <a:blip r:embed="rId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10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7350" y="1873250"/>
            <a:ext cx="3122613" cy="312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Ellipse 11"/>
          <p:cNvSpPr/>
          <p:nvPr/>
        </p:nvSpPr>
        <p:spPr bwMode="auto">
          <a:xfrm rot="7484241">
            <a:off x="5286375" y="2905125"/>
            <a:ext cx="1038225" cy="1057275"/>
          </a:xfrm>
          <a:prstGeom prst="ellipse">
            <a:avLst/>
          </a:prstGeom>
          <a:blipFill dpi="0" rotWithShape="1">
            <a:blip r:embed="rId11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8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2">
            <a:duotone>
              <a:prstClr val="black"/>
              <a:schemeClr val="accent4">
                <a:lumMod val="1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1718784"/>
            <a:ext cx="3779581" cy="334740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9" name="Picture 10" descr="C:\Users\JCL\Desktop\Daniel Guichard - Master Serie\cover.jpg"/>
          <p:cNvPicPr>
            <a:picLocks noChangeAspect="1" noChangeArrowheads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65375" y="1851025"/>
            <a:ext cx="3260725" cy="3143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625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  <p:bldLst>
      <p:bldP spid="12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Cadre 4"/>
          <p:cNvSpPr/>
          <p:nvPr/>
        </p:nvSpPr>
        <p:spPr>
          <a:xfrm>
            <a:off x="1547813" y="1196975"/>
            <a:ext cx="6119812" cy="4535488"/>
          </a:xfrm>
          <a:prstGeom prst="frame">
            <a:avLst>
              <a:gd name="adj1" fmla="val 3068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7" name="ZoneTexte 6"/>
          <p:cNvSpPr txBox="1">
            <a:spLocks noChangeArrowheads="1"/>
          </p:cNvSpPr>
          <p:nvPr/>
        </p:nvSpPr>
        <p:spPr bwMode="auto">
          <a:xfrm>
            <a:off x="1554163" y="1495425"/>
            <a:ext cx="6049962" cy="3970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Faut Pas Pleurer Comme Ça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La Tendresse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Jour Aprés Jour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Finalement On S'Habitue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Chanson Pour Anna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La Nuit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Vivre A Deux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Ne Me Quitte Pas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Si Je T'aime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Quand Tu Penses À Moi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Vive La Marié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Mon Vieux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T'en Souviens-Tu Marie-Hélène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Les Manéges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Marinette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16. Eh! L'mome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17. Vas Ou Tu Veux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18. Bien Sûr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19. Les Secondes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20. Reviens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21. Envoyez La Musique</a:t>
            </a:r>
          </a:p>
        </p:txBody>
      </p:sp>
      <p:pic>
        <p:nvPicPr>
          <p:cNvPr id="3077" name="Picture 6" descr="C:\Users\JCL\Desktop\Daniel Guichard - Master Serie\2_détouré.pn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074988"/>
            <a:ext cx="2736850" cy="3663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8" name="Picture 10" descr="C:\Users\JCL\Desktop\Image9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7400" y="3298825"/>
            <a:ext cx="3132138" cy="3440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Cadre 3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7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7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6" dur="2000" fill="hold"/>
                                        <p:tgtEl>
                                          <p:spTgt spid="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8" dur="2000" fill="hold"/>
                                        <p:tgtEl>
                                          <p:spTgt spid="7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0" dur="2000" fill="hold"/>
                                        <p:tgtEl>
                                          <p:spTgt spid="7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2" dur="2000" fill="hold"/>
                                        <p:tgtEl>
                                          <p:spTgt spid="7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4" dur="2000" fill="hold"/>
                                        <p:tgtEl>
                                          <p:spTgt spid="7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4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46" dur="2000" fill="hold"/>
                                        <p:tgtEl>
                                          <p:spTgt spid="7">
                                            <p:txEl>
                                              <p:pRg st="20" end="2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138" y="-46038"/>
            <a:ext cx="9036050" cy="684847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2" descr="C:\Users\christelle\Desktop\Image14444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813" y="5389563"/>
            <a:ext cx="9061450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Image 6" descr="Juke-box 3 PNG.gif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3463" y="908050"/>
            <a:ext cx="1876425" cy="4513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8163" y="6418263"/>
            <a:ext cx="571500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32763" y="6430963"/>
            <a:ext cx="495300" cy="16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86400" y="1657350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1654175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84325" y="1376363"/>
            <a:ext cx="1290638" cy="593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00200" y="2708275"/>
            <a:ext cx="1296988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Picture 2" descr="C:\Users\christelle\Desktop\che.jpg"/>
          <p:cNvPicPr>
            <a:picLocks noChangeAspect="1" noChangeArrowheads="1"/>
          </p:cNvPicPr>
          <p:nvPr/>
        </p:nvPicPr>
        <p:blipFill>
          <a:blip r:embed="rId12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81400" y="35766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84613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christelle\Desktop\che.jpg"/>
          <p:cNvPicPr>
            <a:picLocks noChangeAspect="1" noChangeArrowheads="1"/>
          </p:cNvPicPr>
          <p:nvPr/>
        </p:nvPicPr>
        <p:blipFill>
          <a:blip r:embed="rId14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rightnessContrast bright="40000" contras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9175" y="388461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2" descr="D:\SMYLET\BOUGEOIR 2.png"/>
          <p:cNvPicPr>
            <a:picLocks noChangeAspect="1" noChangeArrowheads="1"/>
          </p:cNvPicPr>
          <p:nvPr/>
        </p:nvPicPr>
        <p:blipFill>
          <a:blip r:embed="rId16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rightnessContrast bright="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35200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2" descr="D:\SMYLET\BOUGEOIR 2.png"/>
          <p:cNvPicPr>
            <a:picLocks noChangeAspect="1" noChangeArrowheads="1"/>
          </p:cNvPicPr>
          <p:nvPr/>
        </p:nvPicPr>
        <p:blipFill>
          <a:blip r:embed="rId18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rightnessContrast bright="40000" contrast="-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5350" y="2232025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429371" y="5172075"/>
            <a:ext cx="597153" cy="793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2" descr="C:\Users\christelle\Desktop\Image2.png"/>
          <p:cNvPicPr>
            <a:picLocks noChangeAspect="1" noChangeArrowheads="1"/>
          </p:cNvPicPr>
          <p:nvPr/>
        </p:nvPicPr>
        <p:blipFill>
          <a:blip r:embed="rId22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rightnessContrast bright="40000" contrast="-4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800" y="1487488"/>
            <a:ext cx="619125" cy="14303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24">
            <a:grayscl/>
            <a:biLevel thresh="5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300" y="1900238"/>
            <a:ext cx="238125" cy="3952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8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25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09904" y="2233187"/>
            <a:ext cx="1678384" cy="6848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9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26">
            <a:duotone>
              <a:prstClr val="black"/>
              <a:schemeClr val="accent2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32383" y="945474"/>
            <a:ext cx="1823993" cy="118697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Image 10"/>
          <p:cNvPicPr>
            <a:picLocks noChangeAspect="1"/>
          </p:cNvPicPr>
          <p:nvPr/>
        </p:nvPicPr>
        <p:blipFill>
          <a:blip r:embed="rId2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97663" y="1435100"/>
            <a:ext cx="663575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" name="Ellipse 50"/>
          <p:cNvSpPr/>
          <p:nvPr/>
        </p:nvSpPr>
        <p:spPr bwMode="auto">
          <a:xfrm rot="3669725">
            <a:off x="6844507" y="1572419"/>
            <a:ext cx="373062" cy="368300"/>
          </a:xfrm>
          <a:prstGeom prst="ellipse">
            <a:avLst/>
          </a:prstGeom>
          <a:blipFill dpi="0" rotWithShape="1">
            <a:blip r:embed="rId2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20" name="Picture 56" descr="C:\Users\Marie-Jose\Desktop\NUMEROS JUKEBOX NOIR\1 (FILEminimizer).jpg">
            <a:hlinkClick r:id="" action="ppaction://noaction" highlightClick="1">
              <a:snd r:embed="rId29" name="01. Faut pas pleurer comme ça.wav"/>
            </a:hlinkClick>
          </p:cNvPr>
          <p:cNvPicPr>
            <a:picLocks noChangeAspect="1" noChangeArrowheads="1"/>
          </p:cNvPicPr>
          <p:nvPr/>
        </p:nvPicPr>
        <p:blipFill>
          <a:blip r:embed="rId3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3133725"/>
            <a:ext cx="403225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2" descr="C:\Users\Marie-Jose\Desktop\NUMEROS JUKEBOX NOIR\2 (FILEminimizer).jpg">
            <a:hlinkClick r:id="" action="ppaction://noaction" highlightClick="1">
              <a:snd r:embed="rId31" name="02. La tendresse.wav"/>
            </a:hlinkClick>
          </p:cNvPr>
          <p:cNvPicPr>
            <a:picLocks noChangeAspect="1" noChangeArrowheads="1"/>
          </p:cNvPicPr>
          <p:nvPr/>
        </p:nvPicPr>
        <p:blipFill>
          <a:blip r:embed="rId3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7325" y="3365500"/>
            <a:ext cx="43815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Picture 3" descr="C:\Users\Marie-Jose\Desktop\NUMEROS JUKEBOX NOIR\3 (FILEminimizer).jpg">
            <a:hlinkClick r:id="" action="ppaction://noaction" highlightClick="1">
              <a:snd r:embed="rId33" name="03. Jour aprés jour.wav"/>
            </a:hlinkClick>
          </p:cNvPr>
          <p:cNvPicPr>
            <a:picLocks noChangeAspect="1" noChangeArrowheads="1"/>
          </p:cNvPicPr>
          <p:nvPr/>
        </p:nvPicPr>
        <p:blipFill>
          <a:blip r:embed="rId3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5263" y="3586163"/>
            <a:ext cx="419100" cy="2555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" descr="C:\Users\Marie-Jose\Desktop\NUMEROS JUKEBOX NOIR\4 (FILEminimizer).jpg">
            <a:hlinkClick r:id="" action="ppaction://noaction" highlightClick="1">
              <a:snd r:embed="rId35" name="04. Finalement on s'habitue.wav"/>
            </a:hlinkClick>
          </p:cNvPr>
          <p:cNvPicPr>
            <a:picLocks noChangeAspect="1" noChangeArrowheads="1"/>
          </p:cNvPicPr>
          <p:nvPr/>
        </p:nvPicPr>
        <p:blipFill>
          <a:blip r:embed="rId3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3825875"/>
            <a:ext cx="4191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5" descr="C:\Users\Marie-Jose\Desktop\NUMEROS JUKEBOX NOIR\5 (FILEminimizer).jpg">
            <a:hlinkClick r:id="" action="ppaction://noaction" highlightClick="1">
              <a:snd r:embed="rId37" name="05. Chanson pour Anna.wav"/>
            </a:hlinkClick>
          </p:cNvPr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08750" y="4083050"/>
            <a:ext cx="466725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5" name="Picture 6" descr="C:\Users\Marie-Jose\Desktop\NUMEROS JUKEBOX NOIR\6 (FILEminimizer).jpg">
            <a:hlinkClick r:id="" action="ppaction://noaction" highlightClick="1">
              <a:snd r:embed="rId39" name="06. La nuit.wav"/>
            </a:hlinkClick>
          </p:cNvPr>
          <p:cNvPicPr>
            <a:picLocks noChangeAspect="1" noChangeArrowheads="1"/>
          </p:cNvPicPr>
          <p:nvPr/>
        </p:nvPicPr>
        <p:blipFill>
          <a:blip r:embed="rId4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4295775"/>
            <a:ext cx="465137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6" name="Picture 7" descr="C:\Users\Marie-Jose\Desktop\NUMEROS JUKEBOX NOIR\7 (FILEminimizer).jpg">
            <a:hlinkClick r:id="" action="ppaction://noaction" highlightClick="1">
              <a:snd r:embed="rId41" name="07. Vivre a deux.wav"/>
            </a:hlinkClick>
          </p:cNvPr>
          <p:cNvPicPr>
            <a:picLocks noChangeAspect="1" noChangeArrowheads="1"/>
          </p:cNvPicPr>
          <p:nvPr/>
        </p:nvPicPr>
        <p:blipFill>
          <a:blip r:embed="rId4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514850"/>
            <a:ext cx="403225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7" name="Picture 8" descr="C:\Users\Marie-Jose\Desktop\NUMEROS JUKEBOX NOIR\8 (FILEminimizer).jpg">
            <a:hlinkClick r:id="" action="ppaction://noaction" highlightClick="1">
              <a:snd r:embed="rId43" name="08. Ne me quitte pas.wav"/>
            </a:hlinkClick>
          </p:cNvPr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1925" y="4724400"/>
            <a:ext cx="4635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9" descr="C:\Users\Marie-Jose\Desktop\NUMEROS JUKEBOX NOIR\9 (FILEminimizer).jpg">
            <a:hlinkClick r:id="" action="ppaction://noaction" highlightClick="1">
              <a:snd r:embed="rId45" name="09. Si je t'aime.wav"/>
            </a:hlinkClick>
          </p:cNvPr>
          <p:cNvPicPr>
            <a:picLocks noChangeAspect="1" noChangeArrowheads="1"/>
          </p:cNvPicPr>
          <p:nvPr/>
        </p:nvPicPr>
        <p:blipFill>
          <a:blip r:embed="rId4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940300"/>
            <a:ext cx="450850" cy="268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Picture 10" descr="C:\Users\Marie-Jose\Desktop\NUMEROS JUKEBOX NOIR\10 (FILEminimizer).jpg">
            <a:hlinkClick r:id="" action="ppaction://noaction" highlightClick="1">
              <a:snd r:embed="rId47" name="10. Quand tu penses à moi.wav"/>
            </a:hlinkClick>
          </p:cNvPr>
          <p:cNvPicPr>
            <a:picLocks noChangeAspect="1" noChangeArrowheads="1"/>
          </p:cNvPicPr>
          <p:nvPr/>
        </p:nvPicPr>
        <p:blipFill>
          <a:blip r:embed="rId4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5180013"/>
            <a:ext cx="434975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0" name="Picture 11" descr="C:\Users\Marie-Jose\Desktop\NUMEROS JUKEBOX NOIR\11 (FILEminimizer).jpg">
            <a:hlinkClick r:id="" action="ppaction://noaction" highlightClick="1">
              <a:snd r:embed="rId49" name="11. Vive le marié.wav"/>
            </a:hlinkClick>
          </p:cNvPr>
          <p:cNvPicPr>
            <a:picLocks noChangeAspect="1" noChangeArrowheads="1"/>
          </p:cNvPicPr>
          <p:nvPr/>
        </p:nvPicPr>
        <p:blipFill>
          <a:blip r:embed="rId5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133725"/>
            <a:ext cx="4508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1" name="Picture 12" descr="C:\Users\Marie-Jose\Desktop\NUMEROS JUKEBOX NOIR\12 (FILEminimizer).jpg">
            <a:hlinkClick r:id="" action="ppaction://noaction" highlightClick="1">
              <a:snd r:embed="rId51" name="12. Mon vieux.wav"/>
            </a:hlinkClick>
          </p:cNvPr>
          <p:cNvPicPr>
            <a:picLocks noChangeAspect="1" noChangeArrowheads="1"/>
          </p:cNvPicPr>
          <p:nvPr/>
        </p:nvPicPr>
        <p:blipFill>
          <a:blip r:embed="rId5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1688" y="3355975"/>
            <a:ext cx="450850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2" name="Picture 13" descr="C:\Users\Marie-Jose\Desktop\NUMEROS JUKEBOX NOIR\13 (FILEminimizer).jpg">
            <a:hlinkClick r:id="" action="ppaction://noaction" highlightClick="1">
              <a:snd r:embed="rId53" name="13. T'en souviens-tu Marie-Helene.wav"/>
            </a:hlinkClick>
          </p:cNvPr>
          <p:cNvPicPr>
            <a:picLocks noChangeAspect="1" noChangeArrowheads="1"/>
          </p:cNvPicPr>
          <p:nvPr/>
        </p:nvPicPr>
        <p:blipFill>
          <a:blip r:embed="rId5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3584575"/>
            <a:ext cx="431800" cy="25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14" descr="C:\Users\Marie-Jose\Desktop\NUMEROS JUKEBOX NOIR\14 (FILEminimizer).jpg">
            <a:hlinkClick r:id="" action="ppaction://noaction" highlightClick="1">
              <a:snd r:embed="rId55" name="14. Les manéges.wav"/>
            </a:hlinkClick>
          </p:cNvPr>
          <p:cNvPicPr>
            <a:picLocks noChangeAspect="1" noChangeArrowheads="1"/>
          </p:cNvPicPr>
          <p:nvPr/>
        </p:nvPicPr>
        <p:blipFill>
          <a:blip r:embed="rId5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3841750"/>
            <a:ext cx="420688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15" descr="C:\Users\Marie-Jose\Desktop\NUMEROS JUKEBOX NOIR\15 (FILEminimizer).jpg">
            <a:hlinkClick r:id="" action="ppaction://noaction" highlightClick="1">
              <a:snd r:embed="rId57" name="15. Marinette.wav"/>
            </a:hlinkClick>
          </p:cNvPr>
          <p:cNvPicPr>
            <a:picLocks noChangeAspect="1" noChangeArrowheads="1"/>
          </p:cNvPicPr>
          <p:nvPr/>
        </p:nvPicPr>
        <p:blipFill>
          <a:blip r:embed="rId5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060825"/>
            <a:ext cx="430213" cy="2397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16" descr="C:\Users\Marie-Jose\Desktop\NUMEROS JUKEBOX NOIR\16 (FILEminimizer).jpg">
            <a:hlinkClick r:id="" action="ppaction://noaction" highlightClick="1">
              <a:snd r:embed="rId59" name="16. Eh l'mome.wav"/>
            </a:hlinkClick>
          </p:cNvPr>
          <p:cNvPicPr>
            <a:picLocks noChangeAspect="1" noChangeArrowheads="1"/>
          </p:cNvPicPr>
          <p:nvPr/>
        </p:nvPicPr>
        <p:blipFill>
          <a:blip r:embed="rId6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8513" y="4286250"/>
            <a:ext cx="450850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17" descr="C:\Users\Marie-Jose\Desktop\NUMEROS JUKEBOX NOIR\17 (FILEminimizer).jpg">
            <a:hlinkClick r:id="" action="ppaction://noaction" highlightClick="1">
              <a:snd r:embed="rId61" name="17. Va ou tu veux.wav"/>
            </a:hlinkClick>
          </p:cNvPr>
          <p:cNvPicPr>
            <a:picLocks noChangeAspect="1" noChangeArrowheads="1"/>
          </p:cNvPicPr>
          <p:nvPr/>
        </p:nvPicPr>
        <p:blipFill>
          <a:blip r:embed="rId6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514850"/>
            <a:ext cx="458788" cy="252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18" descr="C:\Users\Marie-Jose\Desktop\NUMEROS JUKEBOX NOIR\18 (FILEminimizer).jpg">
            <a:hlinkClick r:id="" action="ppaction://noaction" highlightClick="1">
              <a:snd r:embed="rId63" name="18. Bien sur.wav"/>
            </a:hlinkClick>
          </p:cNvPr>
          <p:cNvPicPr>
            <a:picLocks noChangeAspect="1" noChangeArrowheads="1"/>
          </p:cNvPicPr>
          <p:nvPr/>
        </p:nvPicPr>
        <p:blipFill>
          <a:blip r:embed="rId6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4721225"/>
            <a:ext cx="415925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19" descr="C:\Users\Marie-Jose\Desktop\NUMEROS JUKEBOX NOIR\19 (FILEminimizer).jpg">
            <a:hlinkClick r:id="" action="ppaction://noaction" highlightClick="1">
              <a:snd r:embed="rId65" name="19. Les secondes.wav"/>
            </a:hlinkClick>
          </p:cNvPr>
          <p:cNvPicPr>
            <a:picLocks noChangeAspect="1" noChangeArrowheads="1"/>
          </p:cNvPicPr>
          <p:nvPr/>
        </p:nvPicPr>
        <p:blipFill>
          <a:blip r:embed="rId6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0575" y="4957763"/>
            <a:ext cx="449263" cy="25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20" descr="C:\Users\Marie-Jose\Desktop\NUMEROS JUKEBOX NOIR\20 (FILEminimizer).jpg">
            <a:hlinkClick r:id="" action="ppaction://noaction" highlightClick="1">
              <a:snd r:embed="rId67" name="20. Reviens.wav"/>
            </a:hlinkClick>
          </p:cNvPr>
          <p:cNvPicPr>
            <a:picLocks noChangeAspect="1" noChangeArrowheads="1"/>
          </p:cNvPicPr>
          <p:nvPr/>
        </p:nvPicPr>
        <p:blipFill>
          <a:blip r:embed="rId6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172075"/>
            <a:ext cx="430213" cy="24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Image 50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9838" y="3133725"/>
            <a:ext cx="371475" cy="2270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Image 1"/>
          <p:cNvPicPr>
            <a:picLocks noChangeAspect="1"/>
          </p:cNvPicPr>
          <p:nvPr/>
        </p:nvPicPr>
        <p:blipFill>
          <a:blip r:embed="rId6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1888" y="3133725"/>
            <a:ext cx="325437" cy="2227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7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0038" y="321945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59213" y="3835400"/>
            <a:ext cx="1444625" cy="1611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8" name="Cadre 67"/>
          <p:cNvSpPr/>
          <p:nvPr/>
        </p:nvSpPr>
        <p:spPr bwMode="auto">
          <a:xfrm>
            <a:off x="6159500" y="3119438"/>
            <a:ext cx="385763" cy="228441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9" name="Cadre 68"/>
          <p:cNvSpPr/>
          <p:nvPr/>
        </p:nvSpPr>
        <p:spPr bwMode="auto">
          <a:xfrm>
            <a:off x="7575550" y="3125788"/>
            <a:ext cx="385763" cy="22907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70" name="Cadre 69"/>
          <p:cNvSpPr/>
          <p:nvPr/>
        </p:nvSpPr>
        <p:spPr bwMode="auto">
          <a:xfrm>
            <a:off x="6943725" y="3125788"/>
            <a:ext cx="223838" cy="2278062"/>
          </a:xfrm>
          <a:prstGeom prst="frame">
            <a:avLst>
              <a:gd name="adj1" fmla="val 20217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4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7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7807" y="4236534"/>
            <a:ext cx="620712" cy="172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9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0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7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34143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1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2" name="Picture 60" descr="D:\NUMEROS JUKEBOX NOIR\21 (FILEminimizer).jpg">
            <a:hlinkClick r:id="" action="ppaction://noaction" highlightClick="1">
              <a:snd r:embed="rId75" name="21. Envoyez la musique.wav"/>
            </a:hlinkClick>
          </p:cNvPr>
          <p:cNvPicPr>
            <a:picLocks noChangeAspect="1" noChangeArrowheads="1"/>
          </p:cNvPicPr>
          <p:nvPr/>
        </p:nvPicPr>
        <p:blipFill>
          <a:blip r:embed="rId7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513" y="2928938"/>
            <a:ext cx="369887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3" name="Picture 3" descr="C:\Users\Solenn\Desktop\1 (FILEminimizer).jpg"/>
          <p:cNvPicPr>
            <a:picLocks noChangeAspect="1" noChangeArrowheads="1"/>
          </p:cNvPicPr>
          <p:nvPr/>
        </p:nvPicPr>
        <p:blipFill>
          <a:blip r:embed="rId7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4488" y="2047875"/>
            <a:ext cx="1268412" cy="566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7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2100" y="38719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8" name="Picture 10" descr="C:\Users\JCL\Desktop\Daniel Guichard - Master Serie\cover.jpg"/>
          <p:cNvPicPr>
            <a:picLocks noChangeAspect="1" noChangeArrowheads="1"/>
          </p:cNvPicPr>
          <p:nvPr/>
        </p:nvPicPr>
        <p:blipFill>
          <a:blip r:embed="rId7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79850" y="1581150"/>
            <a:ext cx="1347788" cy="130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9" name="Cadre 48"/>
          <p:cNvSpPr/>
          <p:nvPr/>
        </p:nvSpPr>
        <p:spPr>
          <a:xfrm>
            <a:off x="3770313" y="1454150"/>
            <a:ext cx="1517650" cy="1568450"/>
          </a:xfrm>
          <a:prstGeom prst="frame">
            <a:avLst>
              <a:gd name="adj1" fmla="val 6684"/>
            </a:avLst>
          </a:prstGeom>
          <a:blipFill dpi="0" rotWithShape="1">
            <a:blip r:embed="rId7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71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8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871913"/>
            <a:ext cx="1435100" cy="1393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0" name="Picture 66" descr="C:\Users\JCL\Desktop\Image1.png"/>
          <p:cNvPicPr>
            <a:picLocks noChangeAspect="1" noChangeArrowheads="1"/>
          </p:cNvPicPr>
          <p:nvPr/>
        </p:nvPicPr>
        <p:blipFill>
          <a:blip r:embed="rId8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9712" y="2930467"/>
            <a:ext cx="2276475" cy="3416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1" name="Picture 69" descr="C:\Users\Jclaude\Desktop\Image1.png"/>
          <p:cNvPicPr>
            <a:picLocks noChangeAspect="1" noChangeArrowheads="1"/>
          </p:cNvPicPr>
          <p:nvPr/>
        </p:nvPicPr>
        <p:blipFill>
          <a:blip r:embed="rId8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5075" y="5416550"/>
            <a:ext cx="6588125" cy="176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62" name="Image 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6" dur="3000" fill="hold"/>
                                        <p:tgtEl>
                                          <p:spTgt spid="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5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3000" fill="hold"/>
                                        <p:tgtEl>
                                          <p:spTgt spid="5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104</Words>
  <Application>Microsoft Office PowerPoint</Application>
  <PresentationFormat>Affichage à l'écran (4:3)</PresentationFormat>
  <Paragraphs>24</Paragraphs>
  <Slides>3</Slides>
  <Notes>3</Notes>
  <HiddenSlides>0</HiddenSlides>
  <MMClips>3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2024-12-06T10:19:46Z</dcterms:modified>
</cp:coreProperties>
</file>