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7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YX99yQiEayJsyOmDVcbnQ==" hashData="99wODM4R7apIYW0wUJlqTy8Ri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976"/>
    <a:srgbClr val="E1D209"/>
    <a:srgbClr val="FFCD2F"/>
    <a:srgbClr val="8C890D"/>
    <a:srgbClr val="FFDC6D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86" autoAdjust="0"/>
    <p:restoredTop sz="94660" autoAdjust="0"/>
  </p:normalViewPr>
  <p:slideViewPr>
    <p:cSldViewPr>
      <p:cViewPr>
        <p:scale>
          <a:sx n="86" d="100"/>
          <a:sy n="86" d="100"/>
        </p:scale>
        <p:origin x="-965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A3E2AD-210D-4831-B899-2BBF9C9EBE87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CC96E5-6B83-4243-A4CB-BD6C590109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3483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B6B1FAF-CED1-405B-ABC0-58305FCB8C0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AB64DA-EE34-422D-83F7-8765A1BF561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ACD0CD-92E7-4EB5-B56A-A546A20256B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5275C-55A1-4F73-80F1-EA47BDAFDD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08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67E2F-4195-4E80-A78D-15640F6AA9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8807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E2CAC-B004-42A1-BB46-07C79F939E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60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106F6-4E27-4CA3-8E37-ED3E18C776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3704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89D26-DCD4-43CF-8052-C5E9B34F5B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8206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246C5-1A8F-429D-9F90-4812398CE8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040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E139B-7665-4D48-B8E5-52F1A91263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8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E137D-59C5-443D-8B44-E3B5C1A77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6213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E54AE-96A2-4D9F-A37C-C95CDE64BC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736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A1061-0BB2-4201-B616-38E194A1E0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2137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2DF3A-0D7B-40B5-A4FB-7D9E916BF8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063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71000">
              <a:schemeClr val="tx1"/>
            </a:gs>
            <a:gs pos="62000">
              <a:schemeClr val="accent4">
                <a:lumMod val="10000"/>
              </a:schemeClr>
            </a:gs>
            <a:gs pos="83000">
              <a:srgbClr val="007976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83E962-AF74-4532-8E25-5D5BC393F5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9.jpeg"/><Relationship Id="rId76" Type="http://schemas.openxmlformats.org/officeDocument/2006/relationships/image" Target="../media/image56.png"/><Relationship Id="rId7" Type="http://schemas.openxmlformats.org/officeDocument/2006/relationships/image" Target="../media/image14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3.wav"/><Relationship Id="rId11" Type="http://schemas.openxmlformats.org/officeDocument/2006/relationships/image" Target="../media/image18.png"/><Relationship Id="rId24" Type="http://schemas.openxmlformats.org/officeDocument/2006/relationships/image" Target="../media/image25.gif"/><Relationship Id="rId32" Type="http://schemas.openxmlformats.org/officeDocument/2006/relationships/image" Target="../media/image31.jpeg"/><Relationship Id="rId37" Type="http://schemas.openxmlformats.org/officeDocument/2006/relationships/audio" Target="../media/audio7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4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4.png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audio" Target="../media/audio18.wav"/><Relationship Id="rId10" Type="http://schemas.openxmlformats.org/officeDocument/2006/relationships/image" Target="../media/image17.png"/><Relationship Id="rId19" Type="http://schemas.microsoft.com/office/2007/relationships/hdphoto" Target="../media/hdphoto4.wdp"/><Relationship Id="rId31" Type="http://schemas.openxmlformats.org/officeDocument/2006/relationships/audio" Target="../media/audio4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0.wav"/><Relationship Id="rId73" Type="http://schemas.openxmlformats.org/officeDocument/2006/relationships/image" Target="../media/image53.png"/><Relationship Id="rId78" Type="http://schemas.openxmlformats.org/officeDocument/2006/relationships/image" Target="../media/image58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image" Target="../media/image30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0.gif"/><Relationship Id="rId77" Type="http://schemas.openxmlformats.org/officeDocument/2006/relationships/image" Target="../media/image57.gif"/><Relationship Id="rId8" Type="http://schemas.openxmlformats.org/officeDocument/2006/relationships/image" Target="../media/image15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audio" Target="../media/audio5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3.png"/><Relationship Id="rId41" Type="http://schemas.openxmlformats.org/officeDocument/2006/relationships/audio" Target="../media/audio9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1.png"/><Relationship Id="rId75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1 - J'étais devenu un homme.wav">
            <a:hlinkClick r:id="" action="ppaction://media"/>
          </p:cNvPr>
          <p:cNvPicPr>
            <a:picLocks noRot="1" noChangeAspect="1"/>
          </p:cNvPicPr>
          <p:nvPr>
            <a:wavAudioFile r:embed="rId1" name="11 - J'étais devenu un homm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b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6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3517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85" y="1534542"/>
            <a:ext cx="4146234" cy="3806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782638"/>
            <a:ext cx="7058025" cy="5310187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2" descr="C:\Users\JClaude\Desktop\Daniel Balavoine - Hors série [2020] [MP3 - 320 Kbps]\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1660525"/>
            <a:ext cx="3568700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6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422400" y="1098550"/>
            <a:ext cx="6191250" cy="47513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03363" y="1581150"/>
            <a:ext cx="610235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Vienne la pluie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La tête en bas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Et je m'en vais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Si peu d'été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Sally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Autrefois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Je suis bien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Le français est une langue qui résonne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Dieu que c'est beau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La muraille (Instrumental)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J'étais devenu un homme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France (Maquette de travail)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Je suis bien (Maquette de travail)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Petit homme sur le pont (Duo virtuel)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Grandis pas (Maquette pour Catherine Ferry)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Ca sert à quoi (Maquette pour Catherine Ferry)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Petit homme sur le pont (Maquette pour Catherine Ferry)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Ven A Bailar (Version de Dancing samedi en espagnol)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Sauver l'amour (Remix)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20 - L'Aziza (Remix)</a:t>
            </a:r>
          </a:p>
          <a:p>
            <a:pPr algn="ctr" eaLnBrk="1" hangingPunct="1"/>
            <a:endParaRPr lang="fr-FR" sz="1200" b="1">
              <a:solidFill>
                <a:srgbClr val="FFC000"/>
              </a:solidFill>
            </a:endParaRPr>
          </a:p>
        </p:txBody>
      </p:sp>
      <p:pic>
        <p:nvPicPr>
          <p:cNvPr id="3077" name="Picture 7" descr="C:\Users\JClaude\Desktop\daniel-balavoine-intime_détouré2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547938"/>
            <a:ext cx="420052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28861"/>
            <a:ext cx="681038" cy="903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Vienne la plui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La tête en ba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Et je m'en vai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Si peu d'été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Sally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Autrefoi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Je suis bie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Le français est une langue qui résonn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Dieu que c'est beau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La muraille (Instrumental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J'étais devenu un homm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France (Maquette de travail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Je suis bien (Maquette de travail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Petit homme sur le pont (Duo virtuel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Grandis pas (Maquette pour Catherine Ferry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Ca sert à quoi (Maquette pour Catherine Ferry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Petit homme sur le pont (Maquette pour Catherine Ferry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318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Ven A Bailar (Version de Dancing samedi en espagnol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Sauver l'amour (Remix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L'Aziza (Remix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8719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6" descr="C:\Users\JClaude\Desktop\Daniel Balavoine - Hors série [2020] [MP3 - 320 Kbps]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577975"/>
            <a:ext cx="1338262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6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423" y="3087104"/>
            <a:ext cx="3806825" cy="2855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2024-12-07T15:19:34Z</dcterms:modified>
</cp:coreProperties>
</file>