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43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PuEYMUMJYj2wH6jcMNUjQ==" hashData="A9CaQF17eH5LFAgiWof2PH/4F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683400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774" autoAdjust="0"/>
    <p:restoredTop sz="94660" autoAdjust="0"/>
  </p:normalViewPr>
  <p:slideViewPr>
    <p:cSldViewPr>
      <p:cViewPr>
        <p:scale>
          <a:sx n="60" d="100"/>
          <a:sy n="60" d="100"/>
        </p:scale>
        <p:origin x="-2299" y="-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FA0424-C83A-4F45-9AF4-974DFE6CB329}" type="datetimeFigureOut">
              <a:rPr lang="fr-FR"/>
              <a:pPr>
                <a:defRPr/>
              </a:pPr>
              <a:t>18/11/2024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94EC46D-4440-4B94-A9F5-4F04B14C36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0438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572849A-6E62-4CBC-93FE-4572A13C373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D470E4-4FAE-4DA5-81EA-E85761ED01C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951B2E-0383-4955-8681-878E1ADF622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AA95C-C8EE-4FE0-B0E3-FAC9736D23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3184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2F24E-0EBE-4FBD-8CEB-C4B204A6F6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6456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151A0-FCDC-4C39-A0F2-068B0A4ADE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3517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DA797-E87B-44EF-B13C-129D931321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2311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52A56-31F5-4F58-95A3-366C9095A8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6404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7456B8-7D9B-4FC6-94A9-2459D4D9C2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8289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A01BFF-388C-4EF4-B40D-7A0E755356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01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D35DA-383C-4543-8A6B-9D501E9535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082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B0B21-39F6-4A5F-8658-BD32A32E37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3984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0A07A9-4835-4A48-8A74-31346C81B0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2341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D865F-D06E-4FE4-AD22-7B314B7161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0702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8256273-E73E-4ED7-994E-085DA758DC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microsoft.com/office/2007/relationships/hdphoto" Target="../media/hdphoto4.wdp"/><Relationship Id="rId26" Type="http://schemas.openxmlformats.org/officeDocument/2006/relationships/image" Target="../media/image28.gif"/><Relationship Id="rId39" Type="http://schemas.openxmlformats.org/officeDocument/2006/relationships/image" Target="../media/image35.jpeg"/><Relationship Id="rId21" Type="http://schemas.openxmlformats.org/officeDocument/2006/relationships/image" Target="../media/image24.png"/><Relationship Id="rId34" Type="http://schemas.openxmlformats.org/officeDocument/2006/relationships/audio" Target="../media/audio4.wav"/><Relationship Id="rId42" Type="http://schemas.openxmlformats.org/officeDocument/2006/relationships/audio" Target="../media/audio8.wav"/><Relationship Id="rId47" Type="http://schemas.openxmlformats.org/officeDocument/2006/relationships/image" Target="../media/image39.jpeg"/><Relationship Id="rId50" Type="http://schemas.openxmlformats.org/officeDocument/2006/relationships/audio" Target="../media/audio12.wav"/><Relationship Id="rId55" Type="http://schemas.openxmlformats.org/officeDocument/2006/relationships/image" Target="../media/image43.jpeg"/><Relationship Id="rId63" Type="http://schemas.openxmlformats.org/officeDocument/2006/relationships/audio" Target="../media/audio18.wav"/><Relationship Id="rId68" Type="http://schemas.openxmlformats.org/officeDocument/2006/relationships/image" Target="../media/image51.png"/><Relationship Id="rId76" Type="http://schemas.openxmlformats.org/officeDocument/2006/relationships/audio" Target="../media/audio21.wav"/><Relationship Id="rId84" Type="http://schemas.openxmlformats.org/officeDocument/2006/relationships/image" Target="../media/image63.png"/><Relationship Id="rId7" Type="http://schemas.openxmlformats.org/officeDocument/2006/relationships/image" Target="../media/image15.gif"/><Relationship Id="rId71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0.jpeg"/><Relationship Id="rId11" Type="http://schemas.openxmlformats.org/officeDocument/2006/relationships/image" Target="../media/image19.png"/><Relationship Id="rId24" Type="http://schemas.openxmlformats.org/officeDocument/2006/relationships/image" Target="../media/image26.png"/><Relationship Id="rId32" Type="http://schemas.openxmlformats.org/officeDocument/2006/relationships/audio" Target="../media/audio1.wav"/><Relationship Id="rId37" Type="http://schemas.openxmlformats.org/officeDocument/2006/relationships/image" Target="../media/image34.jpeg"/><Relationship Id="rId40" Type="http://schemas.openxmlformats.org/officeDocument/2006/relationships/audio" Target="../media/audio7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6.wav"/><Relationship Id="rId66" Type="http://schemas.openxmlformats.org/officeDocument/2006/relationships/image" Target="../media/image49.jpeg"/><Relationship Id="rId74" Type="http://schemas.openxmlformats.org/officeDocument/2006/relationships/audio" Target="../media/audio20.wav"/><Relationship Id="rId79" Type="http://schemas.openxmlformats.org/officeDocument/2006/relationships/image" Target="../media/image58.png"/><Relationship Id="rId87" Type="http://schemas.openxmlformats.org/officeDocument/2006/relationships/image" Target="../media/image66.gif"/><Relationship Id="rId5" Type="http://schemas.openxmlformats.org/officeDocument/2006/relationships/image" Target="../media/image13.png"/><Relationship Id="rId61" Type="http://schemas.openxmlformats.org/officeDocument/2006/relationships/audio" Target="../media/audio17.wav"/><Relationship Id="rId82" Type="http://schemas.openxmlformats.org/officeDocument/2006/relationships/image" Target="../media/image61.png"/><Relationship Id="rId19" Type="http://schemas.openxmlformats.org/officeDocument/2006/relationships/image" Target="../media/image2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29.jpeg"/><Relationship Id="rId30" Type="http://schemas.openxmlformats.org/officeDocument/2006/relationships/audio" Target="../media/audio3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1.wav"/><Relationship Id="rId56" Type="http://schemas.openxmlformats.org/officeDocument/2006/relationships/audio" Target="../media/audio15.wav"/><Relationship Id="rId64" Type="http://schemas.openxmlformats.org/officeDocument/2006/relationships/image" Target="../media/image48.jpeg"/><Relationship Id="rId69" Type="http://schemas.openxmlformats.org/officeDocument/2006/relationships/image" Target="../media/image52.png"/><Relationship Id="rId77" Type="http://schemas.openxmlformats.org/officeDocument/2006/relationships/image" Target="../media/image56.jpeg"/><Relationship Id="rId8" Type="http://schemas.openxmlformats.org/officeDocument/2006/relationships/image" Target="../media/image16.gif"/><Relationship Id="rId51" Type="http://schemas.openxmlformats.org/officeDocument/2006/relationships/image" Target="../media/image41.jpeg"/><Relationship Id="rId72" Type="http://schemas.openxmlformats.org/officeDocument/2006/relationships/image" Target="../media/image53.png"/><Relationship Id="rId80" Type="http://schemas.openxmlformats.org/officeDocument/2006/relationships/image" Target="../media/image59.gif"/><Relationship Id="rId85" Type="http://schemas.openxmlformats.org/officeDocument/2006/relationships/image" Target="../media/image64.png"/><Relationship Id="rId3" Type="http://schemas.openxmlformats.org/officeDocument/2006/relationships/image" Target="../media/image11.png"/><Relationship Id="rId12" Type="http://schemas.microsoft.com/office/2007/relationships/hdphoto" Target="../media/hdphoto1.wdp"/><Relationship Id="rId17" Type="http://schemas.openxmlformats.org/officeDocument/2006/relationships/image" Target="../media/image22.png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6.wav"/><Relationship Id="rId46" Type="http://schemas.openxmlformats.org/officeDocument/2006/relationships/audio" Target="../media/audio10.wav"/><Relationship Id="rId59" Type="http://schemas.openxmlformats.org/officeDocument/2006/relationships/image" Target="../media/image45.jpeg"/><Relationship Id="rId67" Type="http://schemas.openxmlformats.org/officeDocument/2006/relationships/image" Target="../media/image50.gif"/><Relationship Id="rId20" Type="http://schemas.microsoft.com/office/2007/relationships/hdphoto" Target="../media/hdphoto5.wdp"/><Relationship Id="rId41" Type="http://schemas.openxmlformats.org/officeDocument/2006/relationships/image" Target="../media/image36.jpeg"/><Relationship Id="rId54" Type="http://schemas.openxmlformats.org/officeDocument/2006/relationships/audio" Target="../media/audio14.wav"/><Relationship Id="rId62" Type="http://schemas.openxmlformats.org/officeDocument/2006/relationships/image" Target="../media/image47.jpeg"/><Relationship Id="rId70" Type="http://schemas.microsoft.com/office/2007/relationships/hdphoto" Target="../media/hdphoto7.wdp"/><Relationship Id="rId75" Type="http://schemas.openxmlformats.org/officeDocument/2006/relationships/image" Target="../media/image55.jpeg"/><Relationship Id="rId83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png"/><Relationship Id="rId23" Type="http://schemas.openxmlformats.org/officeDocument/2006/relationships/image" Target="../media/image25.gif"/><Relationship Id="rId28" Type="http://schemas.openxmlformats.org/officeDocument/2006/relationships/audio" Target="../media/audio2.wav"/><Relationship Id="rId36" Type="http://schemas.openxmlformats.org/officeDocument/2006/relationships/audio" Target="../media/audio5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10" Type="http://schemas.openxmlformats.org/officeDocument/2006/relationships/image" Target="../media/image18.png"/><Relationship Id="rId31" Type="http://schemas.openxmlformats.org/officeDocument/2006/relationships/image" Target="../media/image31.jpeg"/><Relationship Id="rId44" Type="http://schemas.openxmlformats.org/officeDocument/2006/relationships/audio" Target="../media/audio9.wav"/><Relationship Id="rId52" Type="http://schemas.openxmlformats.org/officeDocument/2006/relationships/audio" Target="../media/audio13.wav"/><Relationship Id="rId60" Type="http://schemas.openxmlformats.org/officeDocument/2006/relationships/image" Target="../media/image46.jpeg"/><Relationship Id="rId65" Type="http://schemas.openxmlformats.org/officeDocument/2006/relationships/audio" Target="../media/audio19.wav"/><Relationship Id="rId73" Type="http://schemas.openxmlformats.org/officeDocument/2006/relationships/image" Target="../media/image54.png"/><Relationship Id="rId78" Type="http://schemas.openxmlformats.org/officeDocument/2006/relationships/image" Target="../media/image57.png"/><Relationship Id="rId81" Type="http://schemas.openxmlformats.org/officeDocument/2006/relationships/image" Target="../media/image60.jpeg"/><Relationship Id="rId86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3. 3007.wav">
            <a:hlinkClick r:id="" action="ppaction://media"/>
          </p:cNvPr>
          <p:cNvPicPr>
            <a:picLocks noRot="1" noChangeAspect="1"/>
          </p:cNvPicPr>
          <p:nvPr>
            <a:wavAudioFile r:embed="rId1" name="03. Et La Vie Continuer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GIF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191250" cy="46085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91594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4" descr="C:\Users\JCL\Desktop\Dalida - Dans la ville endormie\z5bpwefg4ixrb-60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54200"/>
            <a:ext cx="3073400" cy="307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\Desktop\kkkkkk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15875"/>
            <a:ext cx="91662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35113" y="1341438"/>
            <a:ext cx="6049962" cy="457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Dans La Ville Endormie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Eux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Et La Vie Continuera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L'amour Qui Venait Du Froid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Je M'endors Dans Tes Bras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Une Vie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Julien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Tables Séparées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Les Violons De Mon Pays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Marie Madeleine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Parlez-moi De Lui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Ballade À Temps Perdu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Je T'appelle Encore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Voyage Sans Bagages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Des Gens Qu'on Aimerait Connaître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Je Reviens Te Chercher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Je Me Repose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Ma Vie Je La Chante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19. Et Puis C'est Toi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20. Avant De Te Connaitre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21. Parce Que Je Ne T'aime Plus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22. Bravo </a:t>
            </a:r>
          </a:p>
          <a:p>
            <a:pPr algn="ctr" eaLnBrk="1" hangingPunct="1"/>
            <a:endParaRPr lang="fr-FR" sz="1400" b="1">
              <a:solidFill>
                <a:srgbClr val="FFC000"/>
              </a:solidFill>
            </a:endParaRPr>
          </a:p>
          <a:p>
            <a:pPr algn="ctr" eaLnBrk="1" hangingPunct="1"/>
            <a:endParaRPr lang="fr-FR" sz="1100" b="1">
              <a:solidFill>
                <a:srgbClr val="FFC0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67" descr="C:\Users\JCL\Desktop\Dalida - Dans la ville endormie\aaaaa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068638"/>
            <a:ext cx="3473450" cy="364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2" descr="C:\Users\JCL\Desktop\Dalida - Dans la ville endormie\images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644900"/>
            <a:ext cx="2016125" cy="303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. Dans La Ville Endormi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. Eux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. Et La Vie Continuera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. L'amour Qui Venait Du Froid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. Je M'endors Dans Tes Bra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. Une Vi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. Julien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. Tables Séparée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. Les Violons De Mon Pay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. Marie Madelein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. Parlez-moi De Lui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. Ballade À Temps Perdu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. Je T'appelle Encor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. Voyage Sans Bagage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. Des Gens Qu'on Aimerait Connaîtr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7. Je Me Repos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8" name="17. Je Me Repose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1" name="18. Ma Vie Je La Chant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3" name="19. Et Puis C'est Toi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5" name="20. Avant De Te Connaitr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0" descr="D:\NUMEROS JUKEBOX NOIR\21 (FILEminimizer).jpg">
            <a:hlinkClick r:id="" action="ppaction://noaction" highlightClick="1">
              <a:snd r:embed="rId74" name="21. Parce Que Je Ne T'aime Plus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388" y="2917825"/>
            <a:ext cx="4095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1" descr="D:\NUMEROS JUKEBOX NOIR\22 (FILEminimizer).jpg">
            <a:hlinkClick r:id="" action="ppaction://noaction" highlightClick="1">
              <a:snd r:embed="rId76" name="22. Bravo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2919413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4" descr="C:\Users\JCL\Desktop\Dalida - Dans la ville endormie\z5bpwefg4ixrb-600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46225"/>
            <a:ext cx="13017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69" descr="C:\Users\JCL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983" y="2854325"/>
            <a:ext cx="2459833" cy="370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8" descr="C:\Users\JCL\Desktop\SMYLET 2\FDN14_16S_détouré.png"/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318" y="5748933"/>
            <a:ext cx="634207" cy="560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4" descr="C:\Users\Solenn\Desktop\111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8" y="5386388"/>
            <a:ext cx="6365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2024-11-18T12:13:27Z</dcterms:modified>
</cp:coreProperties>
</file>