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3" r:id="rId3"/>
    <p:sldId id="35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SPBl6ZbQNaG6+Of5zatJw==" hashData="pm6B9mQmP5+3weT9rf7gHdzLrO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757FF"/>
    <a:srgbClr val="FFC285"/>
    <a:srgbClr val="D66B00"/>
    <a:srgbClr val="A73115"/>
    <a:srgbClr val="401308"/>
    <a:srgbClr val="D03D1A"/>
    <a:srgbClr val="FF2D2D"/>
    <a:srgbClr val="FF21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473" autoAdjust="0"/>
    <p:restoredTop sz="94660"/>
  </p:normalViewPr>
  <p:slideViewPr>
    <p:cSldViewPr>
      <p:cViewPr>
        <p:scale>
          <a:sx n="89" d="100"/>
          <a:sy n="89" d="100"/>
        </p:scale>
        <p:origin x="-1445" y="-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F2D610C-DBBF-413E-8E1D-949D4353354E}" type="datetimeFigureOut">
              <a:rPr lang="fr-FR"/>
              <a:pPr>
                <a:defRPr/>
              </a:pPr>
              <a:t>18/11/2024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DA130F9-AE33-415A-BBDA-04596FBC62E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127837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85E03C0-9AD0-46D9-8B91-71A45D452145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92E936-6CB5-40EA-8BB3-954E6BCA611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FE85AD0-FE66-4FA6-AD30-AB9B620CD24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E62A0-6A79-41B7-BFA6-AB6F4CB226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25256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6ABCBA-C84C-4376-AC9D-831F6F00927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18093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C72396-F0F2-4762-89F5-AAFCC20F419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9555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F28DD6-3260-4CB5-A195-4E30D91958F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52662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3F264A-8EBB-49C7-8DDD-CDC762BD75E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31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CB5F69-4A3E-47C3-B786-867501776B2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230850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E0C3ED-AE6A-4729-8D28-A8632D4FC44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29678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F2A37-A5DB-4C96-8921-A8109BA1F0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5928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09064-9AAE-47B3-AA95-41C10EB1403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8883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0C95A1-93F8-4A1D-888B-2EE05B14463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24535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B75D8-B926-4FA7-9E2E-30E57C918C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4677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1000">
              <a:schemeClr val="accent4">
                <a:lumMod val="10000"/>
              </a:schemeClr>
            </a:gs>
            <a:gs pos="78000">
              <a:schemeClr val="tx1"/>
            </a:gs>
            <a:gs pos="81000">
              <a:schemeClr val="bg2">
                <a:lumMod val="40000"/>
                <a:lumOff val="60000"/>
              </a:schemeClr>
            </a:gs>
            <a:gs pos="91000">
              <a:srgbClr val="5757FF"/>
            </a:gs>
            <a:gs pos="86000">
              <a:schemeClr val="accent4">
                <a:lumMod val="10000"/>
              </a:schemeClr>
            </a:gs>
            <a:gs pos="98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763D581E-3F8A-4018-BD3B-0F9614C7123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8.gif"/><Relationship Id="rId18" Type="http://schemas.openxmlformats.org/officeDocument/2006/relationships/image" Target="../media/image21.jpeg"/><Relationship Id="rId26" Type="http://schemas.openxmlformats.org/officeDocument/2006/relationships/image" Target="../media/image25.jpeg"/><Relationship Id="rId39" Type="http://schemas.openxmlformats.org/officeDocument/2006/relationships/image" Target="../media/image32.png"/><Relationship Id="rId21" Type="http://schemas.openxmlformats.org/officeDocument/2006/relationships/audio" Target="../media/audio5.wav"/><Relationship Id="rId34" Type="http://schemas.openxmlformats.org/officeDocument/2006/relationships/image" Target="../media/image29.jpeg"/><Relationship Id="rId42" Type="http://schemas.microsoft.com/office/2007/relationships/hdphoto" Target="../media/hdphoto2.wdp"/><Relationship Id="rId47" Type="http://schemas.openxmlformats.org/officeDocument/2006/relationships/image" Target="../media/image36.png"/><Relationship Id="rId50" Type="http://schemas.openxmlformats.org/officeDocument/2006/relationships/image" Target="../media/image38.png"/><Relationship Id="rId55" Type="http://schemas.openxmlformats.org/officeDocument/2006/relationships/image" Target="../media/image43.png"/><Relationship Id="rId63" Type="http://schemas.openxmlformats.org/officeDocument/2006/relationships/image" Target="../media/image48.jpeg"/><Relationship Id="rId7" Type="http://schemas.openxmlformats.org/officeDocument/2006/relationships/image" Target="../media/image12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jpeg"/><Relationship Id="rId20" Type="http://schemas.openxmlformats.org/officeDocument/2006/relationships/image" Target="../media/image22.jpeg"/><Relationship Id="rId29" Type="http://schemas.openxmlformats.org/officeDocument/2006/relationships/audio" Target="../media/audio9.wav"/><Relationship Id="rId41" Type="http://schemas.openxmlformats.org/officeDocument/2006/relationships/image" Target="../media/image33.png"/><Relationship Id="rId54" Type="http://schemas.openxmlformats.org/officeDocument/2006/relationships/image" Target="../media/image42.png"/><Relationship Id="rId6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24" Type="http://schemas.openxmlformats.org/officeDocument/2006/relationships/image" Target="../media/image24.jpeg"/><Relationship Id="rId32" Type="http://schemas.openxmlformats.org/officeDocument/2006/relationships/image" Target="../media/image28.jpeg"/><Relationship Id="rId37" Type="http://schemas.openxmlformats.org/officeDocument/2006/relationships/audio" Target="../media/audio13.wav"/><Relationship Id="rId40" Type="http://schemas.microsoft.com/office/2007/relationships/hdphoto" Target="../media/hdphoto1.wdp"/><Relationship Id="rId45" Type="http://schemas.openxmlformats.org/officeDocument/2006/relationships/image" Target="../media/image35.png"/><Relationship Id="rId53" Type="http://schemas.openxmlformats.org/officeDocument/2006/relationships/image" Target="../media/image41.png"/><Relationship Id="rId58" Type="http://schemas.microsoft.com/office/2007/relationships/hdphoto" Target="../media/hdphoto7.wdp"/><Relationship Id="rId5" Type="http://schemas.openxmlformats.org/officeDocument/2006/relationships/image" Target="../media/image4.gif"/><Relationship Id="rId15" Type="http://schemas.openxmlformats.org/officeDocument/2006/relationships/audio" Target="../media/audio2.wav"/><Relationship Id="rId23" Type="http://schemas.openxmlformats.org/officeDocument/2006/relationships/audio" Target="../media/audio6.wav"/><Relationship Id="rId28" Type="http://schemas.openxmlformats.org/officeDocument/2006/relationships/image" Target="../media/image26.jpeg"/><Relationship Id="rId36" Type="http://schemas.openxmlformats.org/officeDocument/2006/relationships/image" Target="../media/image30.jpeg"/><Relationship Id="rId49" Type="http://schemas.openxmlformats.org/officeDocument/2006/relationships/image" Target="../media/image37.gif"/><Relationship Id="rId57" Type="http://schemas.openxmlformats.org/officeDocument/2006/relationships/image" Target="../media/image44.png"/><Relationship Id="rId61" Type="http://schemas.openxmlformats.org/officeDocument/2006/relationships/image" Target="../media/image46.jpeg"/><Relationship Id="rId10" Type="http://schemas.openxmlformats.org/officeDocument/2006/relationships/image" Target="../media/image15.gif"/><Relationship Id="rId19" Type="http://schemas.openxmlformats.org/officeDocument/2006/relationships/audio" Target="../media/audio4.wav"/><Relationship Id="rId31" Type="http://schemas.openxmlformats.org/officeDocument/2006/relationships/audio" Target="../media/audio10.wav"/><Relationship Id="rId44" Type="http://schemas.microsoft.com/office/2007/relationships/hdphoto" Target="../media/hdphoto3.wdp"/><Relationship Id="rId52" Type="http://schemas.openxmlformats.org/officeDocument/2006/relationships/image" Target="../media/image40.png"/><Relationship Id="rId60" Type="http://schemas.microsoft.com/office/2007/relationships/hdphoto" Target="../media/hdphoto8.wdp"/><Relationship Id="rId65" Type="http://schemas.openxmlformats.org/officeDocument/2006/relationships/image" Target="../media/image50.gif"/><Relationship Id="rId4" Type="http://schemas.openxmlformats.org/officeDocument/2006/relationships/image" Target="../media/image10.png"/><Relationship Id="rId9" Type="http://schemas.openxmlformats.org/officeDocument/2006/relationships/image" Target="../media/image14.gif"/><Relationship Id="rId14" Type="http://schemas.openxmlformats.org/officeDocument/2006/relationships/image" Target="../media/image19.gif"/><Relationship Id="rId22" Type="http://schemas.openxmlformats.org/officeDocument/2006/relationships/image" Target="../media/image23.jpeg"/><Relationship Id="rId27" Type="http://schemas.openxmlformats.org/officeDocument/2006/relationships/audio" Target="../media/audio8.wav"/><Relationship Id="rId30" Type="http://schemas.openxmlformats.org/officeDocument/2006/relationships/image" Target="../media/image27.jpeg"/><Relationship Id="rId35" Type="http://schemas.openxmlformats.org/officeDocument/2006/relationships/audio" Target="../media/audio12.wav"/><Relationship Id="rId43" Type="http://schemas.openxmlformats.org/officeDocument/2006/relationships/image" Target="../media/image34.png"/><Relationship Id="rId48" Type="http://schemas.microsoft.com/office/2007/relationships/hdphoto" Target="../media/hdphoto5.wdp"/><Relationship Id="rId56" Type="http://schemas.microsoft.com/office/2007/relationships/hdphoto" Target="../media/hdphoto6.wdp"/><Relationship Id="rId64" Type="http://schemas.openxmlformats.org/officeDocument/2006/relationships/image" Target="../media/image49.png"/><Relationship Id="rId8" Type="http://schemas.openxmlformats.org/officeDocument/2006/relationships/image" Target="../media/image13.gif"/><Relationship Id="rId51" Type="http://schemas.openxmlformats.org/officeDocument/2006/relationships/image" Target="../media/image39.png"/><Relationship Id="rId3" Type="http://schemas.openxmlformats.org/officeDocument/2006/relationships/image" Target="../media/image9.png"/><Relationship Id="rId12" Type="http://schemas.openxmlformats.org/officeDocument/2006/relationships/image" Target="../media/image17.jpeg"/><Relationship Id="rId17" Type="http://schemas.openxmlformats.org/officeDocument/2006/relationships/audio" Target="../media/audio3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1.jpeg"/><Relationship Id="rId46" Type="http://schemas.microsoft.com/office/2007/relationships/hdphoto" Target="../media/hdphoto4.wdp"/><Relationship Id="rId59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gdad.wav">
            <a:hlinkClick r:id="" action="ppaction://media"/>
          </p:cNvPr>
          <p:cNvPicPr>
            <a:picLocks noRot="1" noChangeAspect="1"/>
          </p:cNvPicPr>
          <p:nvPr>
            <a:wavAudioFile r:embed="rId1" name="bagdad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aaa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588"/>
            <a:ext cx="915035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163" y="1884363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258888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81600" y="2835275"/>
            <a:ext cx="1301750" cy="1320800"/>
          </a:xfrm>
          <a:prstGeom prst="ellipse">
            <a:avLst/>
          </a:prstGeom>
          <a:blipFill dpi="0"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bg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54645"/>
            <a:ext cx="3637040" cy="334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7" name="Picture 9" descr="C:\Users\JCL\Desktop\Bagad de Lann Bihoué - Bagad de Lann Bihoué, la tournée des 60 ans\cover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1890713"/>
            <a:ext cx="3127375" cy="312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aaa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1588"/>
            <a:ext cx="9150350" cy="685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6" name="Picture 4" descr="C:\Users\JCL\Desktop\Bachi-Béret-De-Marin-Ancien-Militaria-Marine-Nationale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5013325"/>
            <a:ext cx="2735263" cy="205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249363" y="1268413"/>
            <a:ext cx="7058025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01- Cadoudal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02- Dans fisel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03- Degemer mat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04- Ensemble cornemuses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05- Gavotte D.A.P.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06- Kentizh Man Splann ar Goulou-Deiz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07- Lanlaude et Ronds de Loudia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08- Le groove de l'Oust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09- Saint-Vincent d'Ô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10- Scottisch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11- Spezet Hadjidimovo</a:t>
            </a:r>
          </a:p>
          <a:p>
            <a:pPr algn="ctr" eaLnBrk="1" hangingPunct="1"/>
            <a:r>
              <a:rPr lang="fr-FR" sz="2000" b="1" u="sng">
                <a:solidFill>
                  <a:srgbClr val="FFC000"/>
                </a:solidFill>
              </a:rPr>
              <a:t>12- Tournik-Hot-Hi Tournki-Hot-Ha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57150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-Le Bagad de Lann-Bihoué - Cadoudal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-Le Bagad de Lann-Bihoué - Dans fisel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-Le Bagad de Lann-Bihoué - Ensemble cornemuse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-Le Bagad de Lann-Bihoué - Degemer mat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-Le Bagad de Lann-Bihoué - Gavotte D.A.P.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-Le Bagad de Lann-Bihoué - Kentizh Man Splann ar Goulou-Deiz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-Le Bagad de Lann-Bihoué - Lanlaude et Ronds de Loudia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-Le Bagad de Lann-Bihoué - Le groove de l'Oust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-Le Bagad de Lann-Bihoué - Saint-Vincent d'Ô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4730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-Le Bagad de Lann-Bihoué - Scottisch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921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-Le Bagad de Lann-Bihoué - Spezet Hadjidimovo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-Le Bagad de Lann-Bihoué - Tournik-Hot-Hi Tournki-Hot-H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1479550"/>
            <a:ext cx="568325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513" y="1831975"/>
            <a:ext cx="26987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371600"/>
            <a:ext cx="1295400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2008188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5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1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02544" y="5043778"/>
            <a:ext cx="567059" cy="755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9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7" name="Picture 69" descr="C:\Users\Jclaude\Desktop\Image1.pn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8875" y="5468938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9" descr="C:\Users\JCL\Desktop\Bagad de Lann Bihoué - Bagad de Lann Bihoué, la tournée des 60 ans\cover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627188"/>
            <a:ext cx="1371600" cy="137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13163" y="1524000"/>
            <a:ext cx="159226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0" name="Picture 58" descr="C:\Users\JCL\Desktop\1b1cbc3046bddc25a12f21ee8383827c_détouré.png"/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6425" y="5886450"/>
            <a:ext cx="941388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Affichage à l'écran (4:3)</PresentationFormat>
  <Paragraphs>15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2024-11-18T12:17:03Z</dcterms:modified>
</cp:coreProperties>
</file>