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63" r:id="rId3"/>
    <p:sldId id="36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XFMNVNRXdjeq80I2KP5zg==" hashData="VVNg/FlI9fHdZ3M4WHDTQoMFN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9F59"/>
    <a:srgbClr val="663300"/>
    <a:srgbClr val="050F6F"/>
    <a:srgbClr val="00DBD6"/>
    <a:srgbClr val="3F9FFF"/>
    <a:srgbClr val="FF8BE1"/>
    <a:srgbClr val="FA8EF2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99" autoAdjust="0"/>
    <p:restoredTop sz="94660"/>
  </p:normalViewPr>
  <p:slideViewPr>
    <p:cSldViewPr>
      <p:cViewPr>
        <p:scale>
          <a:sx n="83" d="100"/>
          <a:sy n="83" d="100"/>
        </p:scale>
        <p:origin x="-108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E912445-5CD4-4995-B254-FE29C1232147}" type="datetimeFigureOut">
              <a:rPr lang="fr-FR"/>
              <a:pPr>
                <a:defRPr/>
              </a:pPr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DB468D-20FF-4FCA-BFBC-8CDC6DC69AA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1503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0DA243C-C2E4-4C66-9B24-3BAEDB41994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2CE5522-2E06-40EA-B659-1AF3A099EDD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52B26DD-1EA1-4F7D-B1A0-014822A7E96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6E3AC1-5D1B-4FB7-8BF4-364B631572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6796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093B82-4176-402C-8B36-4F83034AF1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3971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112D12-3DB7-4DC8-8BFC-6BD442D7617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2612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4B9E-1F81-46E9-B339-E3EBD1387F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0305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5D987-26A2-4DC6-A2EE-94D5A49EF7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4718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6FEB6-E1C5-48C3-A382-E71FA03CE3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8448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1F4E6-AFAE-444D-92B3-CA03784B75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0121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80430-E2C2-470C-91D3-C8303F75EE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987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ADE85-DDBF-471F-9E09-C2A0ED872F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27816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9A947-5C26-4CBC-A702-39D5FF9EEE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3168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1F68C5-C8B7-4729-8C43-CD7633F2CC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6301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tx1"/>
            </a:gs>
            <a:gs pos="60000">
              <a:schemeClr val="accent4">
                <a:lumMod val="10000"/>
              </a:schemeClr>
            </a:gs>
            <a:gs pos="89000">
              <a:schemeClr val="accent4">
                <a:lumMod val="10000"/>
              </a:schemeClr>
            </a:gs>
            <a:gs pos="84000">
              <a:schemeClr val="tx1"/>
            </a:gs>
            <a:gs pos="78672">
              <a:schemeClr val="accent4">
                <a:lumMod val="10000"/>
              </a:schemeClr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4D08E2F-9A5A-48B8-8055-7166B5C94B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6.wav"/><Relationship Id="rId34" Type="http://schemas.microsoft.com/office/2007/relationships/hdphoto" Target="../media/hdphoto2.wdp"/><Relationship Id="rId42" Type="http://schemas.openxmlformats.org/officeDocument/2006/relationships/image" Target="../media/image35.jpeg"/><Relationship Id="rId47" Type="http://schemas.openxmlformats.org/officeDocument/2006/relationships/image" Target="../media/image40.jpeg"/><Relationship Id="rId50" Type="http://schemas.openxmlformats.org/officeDocument/2006/relationships/audio" Target="../media/audio11.wav"/><Relationship Id="rId55" Type="http://schemas.openxmlformats.org/officeDocument/2006/relationships/image" Target="../media/image47.pn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openxmlformats.org/officeDocument/2006/relationships/audio" Target="../media/audio10.wav"/><Relationship Id="rId41" Type="http://schemas.openxmlformats.org/officeDocument/2006/relationships/image" Target="../media/image34.gif"/><Relationship Id="rId54" Type="http://schemas.openxmlformats.org/officeDocument/2006/relationships/image" Target="../media/image46.gif"/><Relationship Id="rId6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gif"/><Relationship Id="rId24" Type="http://schemas.openxmlformats.org/officeDocument/2006/relationships/image" Target="../media/image25.jpeg"/><Relationship Id="rId32" Type="http://schemas.microsoft.com/office/2007/relationships/hdphoto" Target="../media/hdphoto1.wdp"/><Relationship Id="rId37" Type="http://schemas.openxmlformats.org/officeDocument/2006/relationships/image" Target="../media/image32.png"/><Relationship Id="rId40" Type="http://schemas.microsoft.com/office/2007/relationships/hdphoto" Target="../media/hdphoto5.wdp"/><Relationship Id="rId45" Type="http://schemas.openxmlformats.org/officeDocument/2006/relationships/image" Target="../media/image38.jpeg"/><Relationship Id="rId53" Type="http://schemas.openxmlformats.org/officeDocument/2006/relationships/image" Target="../media/image45.gif"/><Relationship Id="rId58" Type="http://schemas.openxmlformats.org/officeDocument/2006/relationships/image" Target="../media/image50.jpe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7.jpeg"/><Relationship Id="rId36" Type="http://schemas.microsoft.com/office/2007/relationships/hdphoto" Target="../media/hdphoto3.wdp"/><Relationship Id="rId49" Type="http://schemas.openxmlformats.org/officeDocument/2006/relationships/image" Target="../media/image42.png"/><Relationship Id="rId57" Type="http://schemas.openxmlformats.org/officeDocument/2006/relationships/image" Target="../media/image49.png"/><Relationship Id="rId61" Type="http://schemas.openxmlformats.org/officeDocument/2006/relationships/image" Target="../media/image53.png"/><Relationship Id="rId10" Type="http://schemas.openxmlformats.org/officeDocument/2006/relationships/image" Target="../media/image17.jpeg"/><Relationship Id="rId19" Type="http://schemas.openxmlformats.org/officeDocument/2006/relationships/audio" Target="../media/audio5.wav"/><Relationship Id="rId31" Type="http://schemas.openxmlformats.org/officeDocument/2006/relationships/image" Target="../media/image29.png"/><Relationship Id="rId44" Type="http://schemas.openxmlformats.org/officeDocument/2006/relationships/image" Target="../media/image37.jpeg"/><Relationship Id="rId52" Type="http://schemas.openxmlformats.org/officeDocument/2006/relationships/image" Target="../media/image44.png"/><Relationship Id="rId60" Type="http://schemas.openxmlformats.org/officeDocument/2006/relationships/image" Target="../media/image52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9.wav"/><Relationship Id="rId30" Type="http://schemas.openxmlformats.org/officeDocument/2006/relationships/image" Target="../media/image28.jpeg"/><Relationship Id="rId35" Type="http://schemas.openxmlformats.org/officeDocument/2006/relationships/image" Target="../media/image31.png"/><Relationship Id="rId43" Type="http://schemas.openxmlformats.org/officeDocument/2006/relationships/image" Target="../media/image36.jpeg"/><Relationship Id="rId48" Type="http://schemas.openxmlformats.org/officeDocument/2006/relationships/image" Target="../media/image41.jpeg"/><Relationship Id="rId56" Type="http://schemas.openxmlformats.org/officeDocument/2006/relationships/image" Target="../media/image48.gif"/><Relationship Id="rId8" Type="http://schemas.openxmlformats.org/officeDocument/2006/relationships/image" Target="../media/image15.gif"/><Relationship Id="rId51" Type="http://schemas.openxmlformats.org/officeDocument/2006/relationships/image" Target="../media/image43.jpeg"/><Relationship Id="rId3" Type="http://schemas.openxmlformats.org/officeDocument/2006/relationships/image" Target="../media/image11.png"/><Relationship Id="rId12" Type="http://schemas.openxmlformats.org/officeDocument/2006/relationships/image" Target="../media/image19.gif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0.png"/><Relationship Id="rId38" Type="http://schemas.microsoft.com/office/2007/relationships/hdphoto" Target="../media/hdphoto4.wdp"/><Relationship Id="rId46" Type="http://schemas.openxmlformats.org/officeDocument/2006/relationships/image" Target="../media/image39.jpeg"/><Relationship Id="rId59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. Âme fifties.wav">
            <a:hlinkClick r:id="" action="ppaction://media"/>
          </p:cNvPr>
          <p:cNvPicPr>
            <a:picLocks noRot="1" noChangeAspect="1"/>
          </p:cNvPicPr>
          <p:nvPr>
            <a:wavAudioFile r:embed="rId1" name="01. Âme fifties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Solenn\Desktop\3333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-P42.wav">
            <a:hlinkClick r:id="" action="ppaction://media"/>
          </p:cNvPr>
          <p:cNvPicPr>
            <a:picLocks noRot="1" noChangeAspect="1"/>
          </p:cNvPicPr>
          <p:nvPr>
            <a:wavAudioFile r:embed="rId2" name="02-Puisque c'est écrit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763713" y="1341438"/>
            <a:ext cx="5616575" cy="4175125"/>
          </a:xfrm>
          <a:prstGeom prst="frame">
            <a:avLst>
              <a:gd name="adj1" fmla="val 247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806575"/>
            <a:ext cx="3224213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3245282">
            <a:off x="4962525" y="2790825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663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74" y="1726011"/>
            <a:ext cx="3531781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59" descr="C:\Users\Solenn\Desktop\Âme fifties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300" y="1844675"/>
            <a:ext cx="30861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Solenn\Desktop\nnnn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506663" y="1879600"/>
            <a:ext cx="5257800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01-Âme fifties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02-Presque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03-Ici et là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04-Debussy Gabriel Fauré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05-Un terrain en pente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06-Ronsard Alabama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07-Irène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08-On s'ramène les cheveux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09-On s'aimait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10-Ouvert la nuit</a:t>
            </a:r>
          </a:p>
        </p:txBody>
      </p:sp>
      <p:sp>
        <p:nvSpPr>
          <p:cNvPr id="4" name="Cadre 3"/>
          <p:cNvSpPr/>
          <p:nvPr/>
        </p:nvSpPr>
        <p:spPr>
          <a:xfrm>
            <a:off x="1835150" y="1412875"/>
            <a:ext cx="5472113" cy="4103688"/>
          </a:xfrm>
          <a:prstGeom prst="frame">
            <a:avLst>
              <a:gd name="adj1" fmla="val 257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Solenn\Desktop\188445-souchon_02_InPixi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86050"/>
            <a:ext cx="3311525" cy="404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14335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3" name="01. Âme fiftie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5" name="02. Presqu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7" name="04. Debussy Gabriel Fauré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9" name="03. Ici et là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. Un terrain en pent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3" name="07. Irèn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5" name="08. On s'ramène les cheveux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7" name="09. On s'aimait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29" name="10. Ouvert la nui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87950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D:\SMYLET\BOUGEOIR 2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45256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180022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84375" y="1589088"/>
            <a:ext cx="374650" cy="369887"/>
          </a:xfrm>
          <a:prstGeom prst="ellipse">
            <a:avLst/>
          </a:prstGeom>
          <a:blipFill dpi="0" rotWithShape="1">
            <a:blip r:embed="rId4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" descr="D:\SMYLET\1 (FILEmini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20335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3207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638" y="1023938"/>
            <a:ext cx="852487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6" descr="C:\Users\Marie-Jose\Desktop\NUMEROS JUKEBOX NOIR\6 (FILEminimizer).jpg">
            <a:hlinkClick r:id="" action="ppaction://noaction" highlightClick="1">
              <a:snd r:embed="rId50" name="06. Ronsard Alabama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tab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661025"/>
            <a:ext cx="598011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2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63785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64" descr="C:\Users\Solenn\Desktop\111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2907" y="4133056"/>
            <a:ext cx="22479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1776413" y="4144962"/>
            <a:ext cx="224790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5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130425" y="3138488"/>
            <a:ext cx="192088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3" y="4217988"/>
            <a:ext cx="1873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638" y="4943510"/>
            <a:ext cx="717550" cy="955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9" descr="C:\Users\Solenn\Desktop\Âme fifties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89100"/>
            <a:ext cx="1258887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86188" y="1539875"/>
            <a:ext cx="1533525" cy="15589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8" descr="C:\Users\Solenn\Pictures\Image1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590" y="3014663"/>
            <a:ext cx="32258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5408613"/>
            <a:ext cx="65500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</Words>
  <Application>Microsoft Office PowerPoint</Application>
  <PresentationFormat>Affichage à l'écran (4:3)</PresentationFormat>
  <Paragraphs>13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2024-12-05T14:29:08Z</dcterms:modified>
</cp:coreProperties>
</file>