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56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6" r:id="rId12"/>
    <p:sldId id="265" r:id="rId13"/>
    <p:sldId id="315" r:id="rId14"/>
    <p:sldId id="316" r:id="rId15"/>
    <p:sldId id="267" r:id="rId16"/>
    <p:sldId id="268" r:id="rId17"/>
    <p:sldId id="269" r:id="rId18"/>
    <p:sldId id="270" r:id="rId19"/>
    <p:sldId id="271" r:id="rId20"/>
    <p:sldId id="273" r:id="rId21"/>
    <p:sldId id="272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86" r:id="rId35"/>
    <p:sldId id="287" r:id="rId36"/>
    <p:sldId id="288" r:id="rId37"/>
    <p:sldId id="289" r:id="rId38"/>
    <p:sldId id="290" r:id="rId39"/>
    <p:sldId id="291" r:id="rId40"/>
    <p:sldId id="292" r:id="rId41"/>
    <p:sldId id="293" r:id="rId42"/>
    <p:sldId id="294" r:id="rId43"/>
    <p:sldId id="295" r:id="rId44"/>
    <p:sldId id="296" r:id="rId45"/>
    <p:sldId id="297" r:id="rId46"/>
    <p:sldId id="299" r:id="rId47"/>
    <p:sldId id="300" r:id="rId48"/>
    <p:sldId id="301" r:id="rId49"/>
    <p:sldId id="302" r:id="rId50"/>
    <p:sldId id="330" r:id="rId51"/>
    <p:sldId id="317" r:id="rId52"/>
    <p:sldId id="331" r:id="rId53"/>
    <p:sldId id="332" r:id="rId54"/>
    <p:sldId id="303" r:id="rId55"/>
    <p:sldId id="304" r:id="rId56"/>
    <p:sldId id="305" r:id="rId57"/>
    <p:sldId id="306" r:id="rId58"/>
    <p:sldId id="307" r:id="rId59"/>
    <p:sldId id="308" r:id="rId60"/>
    <p:sldId id="309" r:id="rId61"/>
    <p:sldId id="336" r:id="rId62"/>
    <p:sldId id="334" r:id="rId63"/>
    <p:sldId id="333" r:id="rId64"/>
    <p:sldId id="335" r:id="rId65"/>
    <p:sldId id="337" r:id="rId66"/>
    <p:sldId id="338" r:id="rId67"/>
    <p:sldId id="310" r:id="rId68"/>
    <p:sldId id="311" r:id="rId69"/>
    <p:sldId id="312" r:id="rId70"/>
    <p:sldId id="313" r:id="rId71"/>
    <p:sldId id="314" r:id="rId72"/>
    <p:sldId id="318" r:id="rId73"/>
    <p:sldId id="320" r:id="rId74"/>
    <p:sldId id="321" r:id="rId75"/>
    <p:sldId id="322" r:id="rId76"/>
    <p:sldId id="323" r:id="rId77"/>
    <p:sldId id="324" r:id="rId78"/>
    <p:sldId id="325" r:id="rId79"/>
    <p:sldId id="257" r:id="rId80"/>
  </p:sldIdLst>
  <p:sldSz cx="8640763" cy="5761038"/>
  <p:notesSz cx="6858000" cy="9144000"/>
  <p:defaultTextStyle>
    <a:defPPr>
      <a:defRPr lang="fr-FR"/>
    </a:defPPr>
    <a:lvl1pPr marL="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2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40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NNo6/dDRO0Pki/8rKD8G7Q==" hashData="KklUcaZpZ8Ej557XBEzEAF6Z5E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1354" y="-86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866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63" Type="http://schemas.openxmlformats.org/officeDocument/2006/relationships/slide" Target="slides/slide60.xml"/><Relationship Id="rId68" Type="http://schemas.openxmlformats.org/officeDocument/2006/relationships/slide" Target="slides/slide65.xml"/><Relationship Id="rId76" Type="http://schemas.openxmlformats.org/officeDocument/2006/relationships/slide" Target="slides/slide73.xml"/><Relationship Id="rId84" Type="http://schemas.openxmlformats.org/officeDocument/2006/relationships/tableStyles" Target="tableStyles.xml"/><Relationship Id="rId7" Type="http://schemas.openxmlformats.org/officeDocument/2006/relationships/slide" Target="slides/slide4.xml"/><Relationship Id="rId71" Type="http://schemas.openxmlformats.org/officeDocument/2006/relationships/slide" Target="slides/slide68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66" Type="http://schemas.openxmlformats.org/officeDocument/2006/relationships/slide" Target="slides/slide63.xml"/><Relationship Id="rId74" Type="http://schemas.openxmlformats.org/officeDocument/2006/relationships/slide" Target="slides/slide71.xml"/><Relationship Id="rId79" Type="http://schemas.openxmlformats.org/officeDocument/2006/relationships/slide" Target="slides/slide76.xml"/><Relationship Id="rId5" Type="http://schemas.openxmlformats.org/officeDocument/2006/relationships/slide" Target="slides/slide2.xml"/><Relationship Id="rId61" Type="http://schemas.openxmlformats.org/officeDocument/2006/relationships/slide" Target="slides/slide58.xml"/><Relationship Id="rId82" Type="http://schemas.openxmlformats.org/officeDocument/2006/relationships/viewProps" Target="view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slide" Target="slides/slide62.xml"/><Relationship Id="rId73" Type="http://schemas.openxmlformats.org/officeDocument/2006/relationships/slide" Target="slides/slide70.xml"/><Relationship Id="rId78" Type="http://schemas.openxmlformats.org/officeDocument/2006/relationships/slide" Target="slides/slide75.xml"/><Relationship Id="rId81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slide" Target="slides/slide61.xml"/><Relationship Id="rId69" Type="http://schemas.openxmlformats.org/officeDocument/2006/relationships/slide" Target="slides/slide66.xml"/><Relationship Id="rId77" Type="http://schemas.openxmlformats.org/officeDocument/2006/relationships/slide" Target="slides/slide74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72" Type="http://schemas.openxmlformats.org/officeDocument/2006/relationships/slide" Target="slides/slide69.xml"/><Relationship Id="rId80" Type="http://schemas.openxmlformats.org/officeDocument/2006/relationships/slide" Target="slides/slide77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67" Type="http://schemas.openxmlformats.org/officeDocument/2006/relationships/slide" Target="slides/slide64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slide" Target="slides/slide59.xml"/><Relationship Id="rId70" Type="http://schemas.openxmlformats.org/officeDocument/2006/relationships/slide" Target="slides/slide67.xml"/><Relationship Id="rId75" Type="http://schemas.openxmlformats.org/officeDocument/2006/relationships/slide" Target="slides/slide72.xml"/><Relationship Id="rId83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7" y="1789656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8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D7600E-DE5B-4C3A-AFDF-5D2DC6C7C700}" type="datetimeFigureOut">
              <a:rPr lang="fr-FR" smtClean="0"/>
              <a:pPr/>
              <a:t>09/12/2024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11E952-941C-4CA5-83FE-25BEEE774E7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5000">
    <p:plus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D7600E-DE5B-4C3A-AFDF-5D2DC6C7C700}" type="datetimeFigureOut">
              <a:rPr lang="fr-FR" smtClean="0"/>
              <a:pPr/>
              <a:t>09/12/2024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11E952-941C-4CA5-83FE-25BEEE774E7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5000">
    <p:plus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2001"/>
            <a:ext cx="7344649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774"/>
            <a:ext cx="7344649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6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92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4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8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6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8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D7600E-DE5B-4C3A-AFDF-5D2DC6C7C700}" type="datetimeFigureOut">
              <a:rPr lang="fr-FR" smtClean="0"/>
              <a:pPr/>
              <a:t>09/12/2024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11E952-941C-4CA5-83FE-25BEEE774E7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5000">
    <p:plus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8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D7600E-DE5B-4C3A-AFDF-5D2DC6C7C700}" type="datetimeFigureOut">
              <a:rPr lang="fr-FR" smtClean="0"/>
              <a:pPr/>
              <a:t>09/12/2024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11E952-941C-4CA5-83FE-25BEEE774E7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5000">
    <p:plus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66"/>
            <a:ext cx="3817838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6"/>
            <a:ext cx="3817838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88" y="1289566"/>
            <a:ext cx="3819337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88" y="1826996"/>
            <a:ext cx="3819337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D7600E-DE5B-4C3A-AFDF-5D2DC6C7C700}" type="datetimeFigureOut">
              <a:rPr lang="fr-FR" smtClean="0"/>
              <a:pPr/>
              <a:t>09/12/2024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11E952-941C-4CA5-83FE-25BEEE774E7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5000">
    <p:plus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D7600E-DE5B-4C3A-AFDF-5D2DC6C7C700}" type="datetimeFigureOut">
              <a:rPr lang="fr-FR" smtClean="0"/>
              <a:pPr/>
              <a:t>09/12/2024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11E952-941C-4CA5-83FE-25BEEE774E7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5000">
    <p:plus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D7600E-DE5B-4C3A-AFDF-5D2DC6C7C700}" type="datetimeFigureOut">
              <a:rPr lang="fr-FR" smtClean="0"/>
              <a:pPr/>
              <a:t>09/12/2024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11E952-941C-4CA5-83FE-25BEEE774E7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5000">
    <p:plus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39" y="229375"/>
            <a:ext cx="2842751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8" y="229375"/>
            <a:ext cx="4830427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39" y="1205551"/>
            <a:ext cx="2842751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D7600E-DE5B-4C3A-AFDF-5D2DC6C7C700}" type="datetimeFigureOut">
              <a:rPr lang="fr-FR" smtClean="0"/>
              <a:pPr/>
              <a:t>09/12/2024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11E952-941C-4CA5-83FE-25BEEE774E7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5000">
    <p:plus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7"/>
            <a:ext cx="5184458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59"/>
            <a:ext cx="5184458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80" indent="0">
              <a:buNone/>
              <a:defRPr sz="2500"/>
            </a:lvl2pPr>
            <a:lvl3pPr marL="822960" indent="0">
              <a:buNone/>
              <a:defRPr sz="2200"/>
            </a:lvl3pPr>
            <a:lvl4pPr marL="1234440" indent="0">
              <a:buNone/>
              <a:defRPr sz="1800"/>
            </a:lvl4pPr>
            <a:lvl5pPr marL="1645920" indent="0">
              <a:buNone/>
              <a:defRPr sz="1800"/>
            </a:lvl5pPr>
            <a:lvl6pPr marL="2057400" indent="0">
              <a:buNone/>
              <a:defRPr sz="1800"/>
            </a:lvl6pPr>
            <a:lvl7pPr marL="2468880" indent="0">
              <a:buNone/>
              <a:defRPr sz="1800"/>
            </a:lvl7pPr>
            <a:lvl8pPr marL="2880360" indent="0">
              <a:buNone/>
              <a:defRPr sz="1800"/>
            </a:lvl8pPr>
            <a:lvl9pPr marL="3291840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3"/>
            <a:ext cx="51844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D7600E-DE5B-4C3A-AFDF-5D2DC6C7C700}" type="datetimeFigureOut">
              <a:rPr lang="fr-FR" smtClean="0"/>
              <a:pPr/>
              <a:t>09/12/2024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11E952-941C-4CA5-83FE-25BEEE774E7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5000">
    <p:plus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D7600E-DE5B-4C3A-AFDF-5D2DC6C7C700}" type="datetimeFigureOut">
              <a:rPr lang="fr-FR" smtClean="0"/>
              <a:pPr/>
              <a:t>09/12/2024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11E952-941C-4CA5-83FE-25BEEE774E7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5000">
    <p:plus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921023" y="193369"/>
            <a:ext cx="1836162" cy="4130077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08036" y="193369"/>
            <a:ext cx="5368975" cy="4130077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D7600E-DE5B-4C3A-AFDF-5D2DC6C7C700}" type="datetimeFigureOut">
              <a:rPr lang="fr-FR" smtClean="0"/>
              <a:pPr/>
              <a:t>09/12/2024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11E952-941C-4CA5-83FE-25BEEE774E7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5000">
    <p:plus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8" y="1790070"/>
            <a:ext cx="7344648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71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543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314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086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858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629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401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173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5000">
    <p:plus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5000">
    <p:plus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3" y="3702187"/>
            <a:ext cx="7344648" cy="1144207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3" y="2441774"/>
            <a:ext cx="7344648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7164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5432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3149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0865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8581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6298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4014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81731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5000">
    <p:plus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600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453" y="1344600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5000">
    <p:plus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01" y="1289571"/>
            <a:ext cx="38178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7164" indent="0">
              <a:buNone/>
              <a:defRPr sz="2100" b="1"/>
            </a:lvl2pPr>
            <a:lvl3pPr marL="954328" indent="0">
              <a:buNone/>
              <a:defRPr sz="1800" b="1"/>
            </a:lvl3pPr>
            <a:lvl4pPr marL="1431491" indent="0">
              <a:buNone/>
              <a:defRPr sz="1700" b="1"/>
            </a:lvl4pPr>
            <a:lvl5pPr marL="1908656" indent="0">
              <a:buNone/>
              <a:defRPr sz="1700" b="1"/>
            </a:lvl5pPr>
            <a:lvl6pPr marL="2385819" indent="0">
              <a:buNone/>
              <a:defRPr sz="1700" b="1"/>
            </a:lvl6pPr>
            <a:lvl7pPr marL="2862984" indent="0">
              <a:buNone/>
              <a:defRPr sz="1700" b="1"/>
            </a:lvl7pPr>
            <a:lvl8pPr marL="3340148" indent="0">
              <a:buNone/>
              <a:defRPr sz="1700" b="1"/>
            </a:lvl8pPr>
            <a:lvl9pPr marL="3817310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101" y="1827059"/>
            <a:ext cx="38178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91" y="1289571"/>
            <a:ext cx="38193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7164" indent="0">
              <a:buNone/>
              <a:defRPr sz="2100" b="1"/>
            </a:lvl2pPr>
            <a:lvl3pPr marL="954328" indent="0">
              <a:buNone/>
              <a:defRPr sz="1800" b="1"/>
            </a:lvl3pPr>
            <a:lvl4pPr marL="1431491" indent="0">
              <a:buNone/>
              <a:defRPr sz="1700" b="1"/>
            </a:lvl4pPr>
            <a:lvl5pPr marL="1908656" indent="0">
              <a:buNone/>
              <a:defRPr sz="1700" b="1"/>
            </a:lvl5pPr>
            <a:lvl6pPr marL="2385819" indent="0">
              <a:buNone/>
              <a:defRPr sz="1700" b="1"/>
            </a:lvl6pPr>
            <a:lvl7pPr marL="2862984" indent="0">
              <a:buNone/>
              <a:defRPr sz="1700" b="1"/>
            </a:lvl7pPr>
            <a:lvl8pPr marL="3340148" indent="0">
              <a:buNone/>
              <a:defRPr sz="1700" b="1"/>
            </a:lvl8pPr>
            <a:lvl9pPr marL="3817310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91" y="1827059"/>
            <a:ext cx="38193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5000">
    <p:plus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5000">
    <p:plus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5000">
    <p:plus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683" y="229817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365" y="229499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683" y="1205552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7164" indent="0">
              <a:buNone/>
              <a:defRPr sz="1300"/>
            </a:lvl2pPr>
            <a:lvl3pPr marL="954328" indent="0">
              <a:buNone/>
              <a:defRPr sz="1100"/>
            </a:lvl3pPr>
            <a:lvl4pPr marL="1431491" indent="0">
              <a:buNone/>
              <a:defRPr sz="1000"/>
            </a:lvl4pPr>
            <a:lvl5pPr marL="1908656" indent="0">
              <a:buNone/>
              <a:defRPr sz="1000"/>
            </a:lvl5pPr>
            <a:lvl6pPr marL="2385819" indent="0">
              <a:buNone/>
              <a:defRPr sz="1000"/>
            </a:lvl6pPr>
            <a:lvl7pPr marL="2862984" indent="0">
              <a:buNone/>
              <a:defRPr sz="1000"/>
            </a:lvl7pPr>
            <a:lvl8pPr marL="3340148" indent="0">
              <a:buNone/>
              <a:defRPr sz="1000"/>
            </a:lvl8pPr>
            <a:lvl9pPr marL="3817310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5000">
    <p:plus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82" y="4032854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82" y="515174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7164" indent="0">
              <a:buNone/>
              <a:defRPr sz="2900"/>
            </a:lvl2pPr>
            <a:lvl3pPr marL="954328" indent="0">
              <a:buNone/>
              <a:defRPr sz="2500"/>
            </a:lvl3pPr>
            <a:lvl4pPr marL="1431491" indent="0">
              <a:buNone/>
              <a:defRPr sz="2100"/>
            </a:lvl4pPr>
            <a:lvl5pPr marL="1908656" indent="0">
              <a:buNone/>
              <a:defRPr sz="2100"/>
            </a:lvl5pPr>
            <a:lvl6pPr marL="2385819" indent="0">
              <a:buNone/>
              <a:defRPr sz="2100"/>
            </a:lvl6pPr>
            <a:lvl7pPr marL="2862984" indent="0">
              <a:buNone/>
              <a:defRPr sz="2100"/>
            </a:lvl7pPr>
            <a:lvl8pPr marL="3340148" indent="0">
              <a:buNone/>
              <a:defRPr sz="2100"/>
            </a:lvl8pPr>
            <a:lvl9pPr marL="3817310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82" y="4508878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7164" indent="0">
              <a:buNone/>
              <a:defRPr sz="1300"/>
            </a:lvl2pPr>
            <a:lvl3pPr marL="954328" indent="0">
              <a:buNone/>
              <a:defRPr sz="1100"/>
            </a:lvl3pPr>
            <a:lvl4pPr marL="1431491" indent="0">
              <a:buNone/>
              <a:defRPr sz="1000"/>
            </a:lvl4pPr>
            <a:lvl5pPr marL="1908656" indent="0">
              <a:buNone/>
              <a:defRPr sz="1000"/>
            </a:lvl5pPr>
            <a:lvl6pPr marL="2385819" indent="0">
              <a:buNone/>
              <a:defRPr sz="1000"/>
            </a:lvl6pPr>
            <a:lvl7pPr marL="2862984" indent="0">
              <a:buNone/>
              <a:defRPr sz="1000"/>
            </a:lvl7pPr>
            <a:lvl8pPr marL="3340148" indent="0">
              <a:buNone/>
              <a:defRPr sz="1000"/>
            </a:lvl8pPr>
            <a:lvl9pPr marL="3817310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5000">
    <p:plus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5000">
    <p:plus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617" y="230836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03" y="230836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5000">
    <p:plus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9591" y="1789950"/>
            <a:ext cx="7344649" cy="1234891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286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38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75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13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951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689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427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164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902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5000">
    <p:plus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5000">
    <p:plus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4150" y="3705707"/>
            <a:ext cx="7344649" cy="1144205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4150" y="2441786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380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4759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134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9514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6891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4270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1647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9025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5000">
    <p:plus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516" y="1345118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3021" y="1345118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5000">
    <p:plus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31" y="1289645"/>
            <a:ext cx="38178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801" indent="0">
              <a:buNone/>
              <a:defRPr sz="2100" b="1"/>
            </a:lvl2pPr>
            <a:lvl3pPr marL="947593" indent="0">
              <a:buNone/>
              <a:defRPr sz="1800" b="1"/>
            </a:lvl3pPr>
            <a:lvl4pPr marL="1421345" indent="0">
              <a:buNone/>
              <a:defRPr sz="1700" b="1"/>
            </a:lvl4pPr>
            <a:lvl5pPr marL="1895143" indent="0">
              <a:buNone/>
              <a:defRPr sz="1700" b="1"/>
            </a:lvl5pPr>
            <a:lvl6pPr marL="2368917" indent="0">
              <a:buNone/>
              <a:defRPr sz="1700" b="1"/>
            </a:lvl6pPr>
            <a:lvl7pPr marL="2842706" indent="0">
              <a:buNone/>
              <a:defRPr sz="1700" b="1"/>
            </a:lvl7pPr>
            <a:lvl8pPr marL="3316476" indent="0">
              <a:buNone/>
              <a:defRPr sz="1700" b="1"/>
            </a:lvl8pPr>
            <a:lvl9pPr marL="379025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131" y="1827063"/>
            <a:ext cx="38178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1129" y="1289645"/>
            <a:ext cx="38193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801" indent="0">
              <a:buNone/>
              <a:defRPr sz="2100" b="1"/>
            </a:lvl2pPr>
            <a:lvl3pPr marL="947593" indent="0">
              <a:buNone/>
              <a:defRPr sz="1800" b="1"/>
            </a:lvl3pPr>
            <a:lvl4pPr marL="1421345" indent="0">
              <a:buNone/>
              <a:defRPr sz="1700" b="1"/>
            </a:lvl4pPr>
            <a:lvl5pPr marL="1895143" indent="0">
              <a:buNone/>
              <a:defRPr sz="1700" b="1"/>
            </a:lvl5pPr>
            <a:lvl6pPr marL="2368917" indent="0">
              <a:buNone/>
              <a:defRPr sz="1700" b="1"/>
            </a:lvl6pPr>
            <a:lvl7pPr marL="2842706" indent="0">
              <a:buNone/>
              <a:defRPr sz="1700" b="1"/>
            </a:lvl7pPr>
            <a:lvl8pPr marL="3316476" indent="0">
              <a:buNone/>
              <a:defRPr sz="1700" b="1"/>
            </a:lvl8pPr>
            <a:lvl9pPr marL="379025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1129" y="1827063"/>
            <a:ext cx="38193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5000">
    <p:plus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5000">
    <p:plus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5000">
    <p:plus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3494" y="232502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883" y="232738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3494" y="1205552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3801" indent="0">
              <a:buNone/>
              <a:defRPr sz="1300"/>
            </a:lvl2pPr>
            <a:lvl3pPr marL="947593" indent="0">
              <a:buNone/>
              <a:defRPr sz="1100"/>
            </a:lvl3pPr>
            <a:lvl4pPr marL="1421345" indent="0">
              <a:buNone/>
              <a:defRPr sz="1000"/>
            </a:lvl4pPr>
            <a:lvl5pPr marL="1895143" indent="0">
              <a:buNone/>
              <a:defRPr sz="1000"/>
            </a:lvl5pPr>
            <a:lvl6pPr marL="2368917" indent="0">
              <a:buNone/>
              <a:defRPr sz="1000"/>
            </a:lvl6pPr>
            <a:lvl7pPr marL="2842706" indent="0">
              <a:buNone/>
              <a:defRPr sz="1000"/>
            </a:lvl7pPr>
            <a:lvl8pPr marL="3316476" indent="0">
              <a:buNone/>
              <a:defRPr sz="1000"/>
            </a:lvl8pPr>
            <a:lvl9pPr marL="379025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5000">
    <p:plus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711" y="4036095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711" y="518924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3801" indent="0">
              <a:buNone/>
              <a:defRPr sz="2900"/>
            </a:lvl2pPr>
            <a:lvl3pPr marL="947593" indent="0">
              <a:buNone/>
              <a:defRPr sz="2500"/>
            </a:lvl3pPr>
            <a:lvl4pPr marL="1421345" indent="0">
              <a:buNone/>
              <a:defRPr sz="2100"/>
            </a:lvl4pPr>
            <a:lvl5pPr marL="1895143" indent="0">
              <a:buNone/>
              <a:defRPr sz="2100"/>
            </a:lvl5pPr>
            <a:lvl6pPr marL="2368917" indent="0">
              <a:buNone/>
              <a:defRPr sz="2100"/>
            </a:lvl6pPr>
            <a:lvl7pPr marL="2842706" indent="0">
              <a:buNone/>
              <a:defRPr sz="2100"/>
            </a:lvl7pPr>
            <a:lvl8pPr marL="3316476" indent="0">
              <a:buNone/>
              <a:defRPr sz="2100"/>
            </a:lvl8pPr>
            <a:lvl9pPr marL="3790259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711" y="4508889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3801" indent="0">
              <a:buNone/>
              <a:defRPr sz="1300"/>
            </a:lvl2pPr>
            <a:lvl3pPr marL="947593" indent="0">
              <a:buNone/>
              <a:defRPr sz="1100"/>
            </a:lvl3pPr>
            <a:lvl4pPr marL="1421345" indent="0">
              <a:buNone/>
              <a:defRPr sz="1000"/>
            </a:lvl4pPr>
            <a:lvl5pPr marL="1895143" indent="0">
              <a:buNone/>
              <a:defRPr sz="1000"/>
            </a:lvl5pPr>
            <a:lvl6pPr marL="2368917" indent="0">
              <a:buNone/>
              <a:defRPr sz="1000"/>
            </a:lvl6pPr>
            <a:lvl7pPr marL="2842706" indent="0">
              <a:buNone/>
              <a:defRPr sz="1000"/>
            </a:lvl7pPr>
            <a:lvl8pPr marL="3316476" indent="0">
              <a:buNone/>
              <a:defRPr sz="1000"/>
            </a:lvl8pPr>
            <a:lvl9pPr marL="379025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5000">
    <p:plus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5000">
    <p:plus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843" y="234074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28" y="234074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5000">
    <p:plus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8" y="230709"/>
            <a:ext cx="7776687" cy="960173"/>
          </a:xfrm>
          <a:prstGeom prst="rect">
            <a:avLst/>
          </a:prstGeom>
        </p:spPr>
        <p:txBody>
          <a:bodyPr vert="horz" lIns="82296" tIns="41148" rIns="82296" bIns="411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344243"/>
            <a:ext cx="7776687" cy="3802019"/>
          </a:xfrm>
          <a:prstGeom prst="rect">
            <a:avLst/>
          </a:prstGeom>
        </p:spPr>
        <p:txBody>
          <a:bodyPr vert="horz" lIns="82296" tIns="41148" rIns="82296" bIns="411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D7600E-DE5B-4C3A-AFDF-5D2DC6C7C700}" type="datetimeFigureOut">
              <a:rPr lang="fr-FR" smtClean="0"/>
              <a:pPr/>
              <a:t>09/12/2024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29"/>
            <a:ext cx="2736242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11E952-941C-4CA5-83FE-25BEEE774E7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5000">
    <p:plus/>
  </p:transition>
  <p:txStyles>
    <p:titleStyle>
      <a:lvl1pPr algn="ctr" defTabSz="822960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10" indent="-308610" algn="l" defTabSz="82296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55" indent="-257175" algn="l" defTabSz="822960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indent="-205740" algn="l" defTabSz="82296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indent="-205740" algn="l" defTabSz="82296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4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62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1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8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41" y="231185"/>
            <a:ext cx="7776687" cy="960174"/>
          </a:xfrm>
          <a:prstGeom prst="rect">
            <a:avLst/>
          </a:prstGeom>
        </p:spPr>
        <p:txBody>
          <a:bodyPr vert="horz" lIns="95433" tIns="47716" rIns="95433" bIns="47716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41" y="1344600"/>
            <a:ext cx="7776687" cy="3802019"/>
          </a:xfrm>
          <a:prstGeom prst="rect">
            <a:avLst/>
          </a:prstGeom>
        </p:spPr>
        <p:txBody>
          <a:bodyPr vert="horz" lIns="95433" tIns="47716" rIns="95433" bIns="47716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124" y="5339816"/>
            <a:ext cx="2016178" cy="306722"/>
          </a:xfrm>
          <a:prstGeom prst="rect">
            <a:avLst/>
          </a:prstGeom>
        </p:spPr>
        <p:txBody>
          <a:bodyPr vert="horz" lIns="95433" tIns="47716" rIns="95433" bIns="47716" rtlCol="0" anchor="ctr"/>
          <a:lstStyle>
            <a:lvl1pPr algn="l" defTabSz="95432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09/12/2024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327" y="5339816"/>
            <a:ext cx="2736242" cy="306722"/>
          </a:xfrm>
          <a:prstGeom prst="rect">
            <a:avLst/>
          </a:prstGeom>
        </p:spPr>
        <p:txBody>
          <a:bodyPr vert="horz" lIns="95433" tIns="47716" rIns="95433" bIns="47716" rtlCol="0" anchor="ctr"/>
          <a:lstStyle>
            <a:lvl1pPr algn="ctr" defTabSz="95432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3192" y="5339816"/>
            <a:ext cx="2016178" cy="306722"/>
          </a:xfrm>
          <a:prstGeom prst="rect">
            <a:avLst/>
          </a:prstGeom>
        </p:spPr>
        <p:txBody>
          <a:bodyPr vert="horz" lIns="95433" tIns="47716" rIns="95433" bIns="47716" rtlCol="0" anchor="ctr"/>
          <a:lstStyle>
            <a:lvl1pPr algn="r" defTabSz="95432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5000">
    <p:plus/>
  </p:transition>
  <p:txStyles>
    <p:titleStyle>
      <a:lvl1pPr algn="ctr" defTabSz="954328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7872" indent="-357872" algn="l" defTabSz="954328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75391" indent="-298228" algn="l" defTabSz="954328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92910" indent="-238583" algn="l" defTabSz="954328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70074" indent="-238583" algn="l" defTabSz="954328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47237" indent="-238583" algn="l" defTabSz="954328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24402" indent="-238583" algn="l" defTabSz="95432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01566" indent="-238583" algn="l" defTabSz="95432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78729" indent="-238583" algn="l" defTabSz="95432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55893" indent="-238583" algn="l" defTabSz="95432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7164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54328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31491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908656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85819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62984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40148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17310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81" y="231695"/>
            <a:ext cx="7776687" cy="960175"/>
          </a:xfrm>
          <a:prstGeom prst="rect">
            <a:avLst/>
          </a:prstGeom>
        </p:spPr>
        <p:txBody>
          <a:bodyPr vert="horz" lIns="94161" tIns="47074" rIns="94161" bIns="47074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81" y="1345118"/>
            <a:ext cx="7776687" cy="3802019"/>
          </a:xfrm>
          <a:prstGeom prst="rect">
            <a:avLst/>
          </a:prstGeom>
        </p:spPr>
        <p:txBody>
          <a:bodyPr vert="horz" lIns="94161" tIns="47074" rIns="94161" bIns="47074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756" y="5343052"/>
            <a:ext cx="2016178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l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09/12/2024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4146" y="5343052"/>
            <a:ext cx="2736242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ctr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217" y="5343052"/>
            <a:ext cx="2016178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r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5000">
    <p:plus/>
  </p:transition>
  <p:txStyles>
    <p:titleStyle>
      <a:lvl1pPr algn="ctr" defTabSz="947593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5361" indent="-355361" algn="l" defTabSz="947593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9884" indent="-296113" algn="l" defTabSz="947593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84464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58240" indent="-236912" algn="l" defTabSz="947593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32023" indent="-236912" algn="l" defTabSz="947593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05785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79597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53374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27171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3801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47593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21345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95143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68917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42706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16476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90259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gif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jpe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18.xml"/><Relationship Id="rId1" Type="http://schemas.openxmlformats.org/officeDocument/2006/relationships/video" Target="file:///F:\00-PPS%20&#224;%20envoyer_1%20%20%20_L'instant\L'instant%20balade%20des%20touristes%20en%20alsace_50%20cr&#232;ches%20de%20no&#235;l\Colmar1.wmv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18.xml"/><Relationship Id="rId1" Type="http://schemas.openxmlformats.org/officeDocument/2006/relationships/video" Target="file:///F:\00-PPS%20&#224;%20envoyer_1%20%20%20_L'instant\L'instant%20balade%20des%20touristes%20en%20alsace_50%20cr&#232;ches%20de%20no&#235;l\Colmar.wmv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slideLayout" Target="../slideLayouts/slideLayout18.xml"/><Relationship Id="rId1" Type="http://schemas.openxmlformats.org/officeDocument/2006/relationships/video" Target="file:///F:\00-PPS%20&#224;%20envoyer_1%20%20%20_L'instant\L'instant%20balade%20des%20touristes%20en%20alsace_50%20cr&#232;ches%20de%20no&#235;l\Rosteig%20.wmv" TargetMode="Externa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8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8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8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8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8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8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8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8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8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8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8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8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8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18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18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18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18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gif"/><Relationship Id="rId2" Type="http://schemas.openxmlformats.org/officeDocument/2006/relationships/image" Target="../media/image88.pn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92.gif"/><Relationship Id="rId5" Type="http://schemas.openxmlformats.org/officeDocument/2006/relationships/image" Target="../media/image91.png"/><Relationship Id="rId4" Type="http://schemas.openxmlformats.org/officeDocument/2006/relationships/image" Target="../media/image9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ge 13" descr="GcgUOElXQAA4a9o.jpe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-120000">
            <a:off x="4284000" y="3553928"/>
            <a:ext cx="2737410" cy="216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ZoneTexte 1"/>
          <p:cNvSpPr txBox="1">
            <a:spLocks noChangeAspect="1"/>
          </p:cNvSpPr>
          <p:nvPr/>
        </p:nvSpPr>
        <p:spPr>
          <a:xfrm>
            <a:off x="108002" y="36000"/>
            <a:ext cx="3237325" cy="2520000"/>
          </a:xfrm>
          <a:prstGeom prst="rect">
            <a:avLst/>
          </a:prstGeom>
          <a:noFill/>
        </p:spPr>
        <p:txBody>
          <a:bodyPr wrap="none" lIns="80026" tIns="40014" rIns="80026" bIns="40014" rtlCol="0">
            <a:prstTxWarp prst="textArchUpPour">
              <a:avLst/>
            </a:prstTxWarp>
            <a:spAutoFit/>
          </a:bodyPr>
          <a:lstStyle/>
          <a:p>
            <a:pPr defTabSz="954319"/>
            <a:r>
              <a:rPr lang="fr-FR" sz="7700" dirty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sp>
        <p:nvSpPr>
          <p:cNvPr id="4" name="Rectangle 3"/>
          <p:cNvSpPr/>
          <p:nvPr/>
        </p:nvSpPr>
        <p:spPr>
          <a:xfrm>
            <a:off x="4032351" y="72001"/>
            <a:ext cx="4608414" cy="969644"/>
          </a:xfrm>
          <a:prstGeom prst="rect">
            <a:avLst/>
          </a:prstGeom>
        </p:spPr>
        <p:txBody>
          <a:bodyPr wrap="square" lIns="106828" tIns="53413" rIns="106828" bIns="53413">
            <a:spAutoFit/>
          </a:bodyPr>
          <a:lstStyle/>
          <a:p>
            <a:pPr algn="ctr" defTabSz="954319"/>
            <a:r>
              <a:rPr lang="fr-FR" sz="2800" b="1" dirty="0">
                <a:solidFill>
                  <a:prstClr val="white"/>
                </a:solidFill>
                <a:latin typeface="Chiller" pitchFamily="82" charset="0"/>
              </a:rPr>
              <a:t>L’œil  perspicace  de  chaque touriste  mérite  son  attention  et  respect.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2" y="4788002"/>
            <a:ext cx="3312269" cy="819473"/>
          </a:xfrm>
          <a:prstGeom prst="rect">
            <a:avLst/>
          </a:prstGeom>
          <a:noFill/>
        </p:spPr>
        <p:txBody>
          <a:bodyPr wrap="square" lIns="80026" tIns="40014" rIns="80026" bIns="40014" rtlCol="0">
            <a:spAutoFit/>
          </a:bodyPr>
          <a:lstStyle/>
          <a:p>
            <a:pPr algn="ctr" defTabSz="954319"/>
            <a:r>
              <a:rPr lang="fr-FR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Photos  prises par différents  </a:t>
            </a:r>
          </a:p>
          <a:p>
            <a:pPr algn="ctr" defTabSz="954319"/>
            <a:r>
              <a:rPr lang="fr-FR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touristes  en  l’Alsace à noël   </a:t>
            </a:r>
          </a:p>
          <a:p>
            <a:pPr algn="ctr" defTabSz="954319"/>
            <a:r>
              <a:rPr lang="fr-FR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 pour  le  plaisir  du  partage</a:t>
            </a:r>
            <a:r>
              <a:rPr lang="fr-FR" sz="1100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 </a:t>
            </a:r>
            <a:r>
              <a:rPr lang="fr-FR" sz="1100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</a:t>
            </a: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-360000">
            <a:off x="3961144" y="2243516"/>
            <a:ext cx="1667138" cy="1480510"/>
          </a:xfrm>
          <a:prstGeom prst="rect">
            <a:avLst/>
          </a:prstGeom>
        </p:spPr>
      </p:pic>
      <p:pic>
        <p:nvPicPr>
          <p:cNvPr id="9" name="Image 8" descr="ob_bc25c0_1648bb07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-240000">
            <a:off x="7453308" y="3702359"/>
            <a:ext cx="890729" cy="10800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5796002" y="1872000"/>
            <a:ext cx="2592805" cy="1631212"/>
          </a:xfrm>
          <a:prstGeom prst="rect">
            <a:avLst/>
          </a:prstGeom>
        </p:spPr>
        <p:txBody>
          <a:bodyPr wrap="square" lIns="91438" tIns="45718" rIns="91438" bIns="45718">
            <a:spAutoFit/>
          </a:bodyPr>
          <a:lstStyle/>
          <a:p>
            <a:pPr defTabSz="947584"/>
            <a:r>
              <a:rPr lang="fr-FR" sz="2800" b="1" dirty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gradFill>
                  <a:gsLst>
                    <a:gs pos="10000">
                      <a:srgbClr val="C0504D">
                        <a:tint val="10000"/>
                        <a:satMod val="155000"/>
                      </a:srgbClr>
                    </a:gs>
                    <a:gs pos="60000">
                      <a:srgbClr val="C0504D">
                        <a:tint val="30000"/>
                        <a:satMod val="155000"/>
                      </a:srgbClr>
                    </a:gs>
                    <a:gs pos="100000">
                      <a:srgbClr val="C0504D">
                        <a:tint val="73000"/>
                        <a:satMod val="155000"/>
                      </a:srgb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      </a:t>
            </a:r>
            <a:r>
              <a:rPr lang="fr-FR" sz="3200" b="1" dirty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gradFill>
                  <a:gsLst>
                    <a:gs pos="10000">
                      <a:srgbClr val="C0504D">
                        <a:tint val="10000"/>
                        <a:satMod val="155000"/>
                      </a:srgbClr>
                    </a:gs>
                    <a:gs pos="60000">
                      <a:srgbClr val="C0504D">
                        <a:tint val="30000"/>
                        <a:satMod val="155000"/>
                      </a:srgbClr>
                    </a:gs>
                    <a:gs pos="100000">
                      <a:srgbClr val="C0504D">
                        <a:tint val="73000"/>
                        <a:satMod val="155000"/>
                      </a:srgb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balade </a:t>
            </a:r>
          </a:p>
          <a:p>
            <a:pPr defTabSz="947584"/>
            <a:r>
              <a:rPr lang="fr-FR" sz="3200" b="1" dirty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gradFill>
                  <a:gsLst>
                    <a:gs pos="10000">
                      <a:srgbClr val="C0504D">
                        <a:tint val="10000"/>
                        <a:satMod val="155000"/>
                      </a:srgbClr>
                    </a:gs>
                    <a:gs pos="60000">
                      <a:srgbClr val="C0504D">
                        <a:tint val="30000"/>
                        <a:satMod val="155000"/>
                      </a:srgbClr>
                    </a:gs>
                    <a:gs pos="100000">
                      <a:srgbClr val="C0504D">
                        <a:tint val="73000"/>
                        <a:satMod val="155000"/>
                      </a:srgb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des touristes </a:t>
            </a:r>
          </a:p>
          <a:p>
            <a:pPr defTabSz="947584"/>
            <a:r>
              <a:rPr lang="fr-FR" sz="3200" b="1" dirty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gradFill>
                  <a:gsLst>
                    <a:gs pos="10000">
                      <a:srgbClr val="C0504D">
                        <a:tint val="10000"/>
                        <a:satMod val="155000"/>
                      </a:srgbClr>
                    </a:gs>
                    <a:gs pos="60000">
                      <a:srgbClr val="C0504D">
                        <a:tint val="30000"/>
                        <a:satMod val="155000"/>
                      </a:srgbClr>
                    </a:gs>
                    <a:gs pos="100000">
                      <a:srgbClr val="C0504D">
                        <a:tint val="73000"/>
                        <a:satMod val="155000"/>
                      </a:srgb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    en alsace</a:t>
            </a:r>
          </a:p>
        </p:txBody>
      </p:sp>
      <p:sp>
        <p:nvSpPr>
          <p:cNvPr id="11" name="Rectangle 10"/>
          <p:cNvSpPr>
            <a:spLocks noChangeAspect="1"/>
          </p:cNvSpPr>
          <p:nvPr/>
        </p:nvSpPr>
        <p:spPr>
          <a:xfrm>
            <a:off x="3240261" y="5004000"/>
            <a:ext cx="5359220" cy="769437"/>
          </a:xfrm>
          <a:prstGeom prst="rect">
            <a:avLst/>
          </a:prstGeom>
        </p:spPr>
        <p:txBody>
          <a:bodyPr wrap="none" lIns="91438" tIns="45718" rIns="91438" bIns="45718">
            <a:spAutoFit/>
          </a:bodyPr>
          <a:lstStyle/>
          <a:p>
            <a:pPr defTabSz="947584"/>
            <a:r>
              <a:rPr lang="fr-FR" sz="4400" b="1" dirty="0" smtClean="0">
                <a:ln w="24500" cmpd="dbl">
                  <a:solidFill>
                    <a:prstClr val="black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Les  crèches  en alsace</a:t>
            </a:r>
            <a:endParaRPr lang="fr-FR" sz="2800" dirty="0">
              <a:ln w="24500" cmpd="dbl">
                <a:solidFill>
                  <a:prstClr val="black"/>
                </a:solidFill>
                <a:prstDash val="solid"/>
                <a:miter lim="800000"/>
              </a:ln>
              <a:solidFill>
                <a:srgbClr val="FFC000"/>
              </a:solidFill>
            </a:endParaRPr>
          </a:p>
        </p:txBody>
      </p:sp>
      <p:pic>
        <p:nvPicPr>
          <p:cNvPr id="13" name="Picture 2" descr="New Year 2024 Happy - Free GIF on Pixabay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60000">
            <a:off x="1764002" y="3420000"/>
            <a:ext cx="899999" cy="900000"/>
          </a:xfrm>
          <a:prstGeom prst="rect">
            <a:avLst/>
          </a:prstGeom>
          <a:noFill/>
        </p:spPr>
      </p:pic>
      <p:pic>
        <p:nvPicPr>
          <p:cNvPr id="15" name="Image 14" descr="Capture d'écran 2024-12-08 192502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 rot="-480000">
            <a:off x="4933973" y="3956251"/>
            <a:ext cx="1542308" cy="936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ZoneTexte 2"/>
          <p:cNvSpPr txBox="1">
            <a:spLocks noChangeAspect="1"/>
          </p:cNvSpPr>
          <p:nvPr/>
        </p:nvSpPr>
        <p:spPr>
          <a:xfrm rot="-480000">
            <a:off x="3888000" y="3708000"/>
            <a:ext cx="2671088" cy="1260000"/>
          </a:xfrm>
          <a:prstGeom prst="rect">
            <a:avLst/>
          </a:prstGeom>
          <a:noFill/>
        </p:spPr>
        <p:txBody>
          <a:bodyPr wrap="none" lIns="80026" tIns="40014" rIns="80026" bIns="40014" rtlCol="0">
            <a:prstTxWarp prst="textTriangle">
              <a:avLst/>
            </a:prstTxWarp>
            <a:spAutoFit/>
          </a:bodyPr>
          <a:lstStyle/>
          <a:p>
            <a:pPr defTabSz="954319"/>
            <a:r>
              <a:rPr lang="fr-FR" sz="5300" dirty="0">
                <a:ln w="38100">
                  <a:solidFill>
                    <a:prstClr val="black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NOËL</a:t>
            </a:r>
          </a:p>
        </p:txBody>
      </p:sp>
      <p:pic>
        <p:nvPicPr>
          <p:cNvPr id="16" name="Instrumental 9 Christmas Music • Piano Covers of Traditional Christmas Songs.wav">
            <a:hlinkClick r:id="" action="ppaction://media"/>
          </p:cNvPr>
          <p:cNvPicPr>
            <a:picLocks noRot="1" noChangeAspect="1"/>
          </p:cNvPicPr>
          <p:nvPr>
            <a:wavAudioFile r:embed="rId1" name="Instrumental 9 Christmas Music • Piano Covers of Traditional Christmas Songs.wav"/>
          </p:nvPr>
        </p:nvPicPr>
        <p:blipFill>
          <a:blip r:embed="rId9" cstate="print"/>
          <a:stretch>
            <a:fillRect/>
          </a:stretch>
        </p:blipFill>
        <p:spPr>
          <a:xfrm>
            <a:off x="4248373" y="1296343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38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300"/>
                            </p:stCondLst>
                            <p:childTnLst>
                              <p:par>
                                <p:cTn id="22" presetID="7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2300"/>
                            </p:stCondLst>
                            <p:childTnLst>
                              <p:par>
                                <p:cTn id="27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600"/>
                            </p:stCondLst>
                            <p:childTnLst>
                              <p:par>
                                <p:cTn id="3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7600"/>
                            </p:stCondLst>
                            <p:childTnLst>
                              <p:par>
                                <p:cTn id="39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2300"/>
                            </p:stCondLst>
                            <p:childTnLst>
                              <p:par>
                                <p:cTn id="45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5300"/>
                            </p:stCondLst>
                            <p:childTnLst>
                              <p:par>
                                <p:cTn id="4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1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7300"/>
                            </p:stCondLst>
                            <p:childTnLst>
                              <p:par>
                                <p:cTn id="5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5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56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  <p:bldLst>
      <p:bldP spid="2" grpId="0"/>
      <p:bldP spid="4" grpId="0"/>
      <p:bldP spid="5" grpId="0"/>
      <p:bldP spid="8" grpId="0"/>
      <p:bldP spid="11" grpId="0"/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Dossenheim sur zinse468533060_3831486067065595_346620695150647347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132000" y="180000"/>
            <a:ext cx="206659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chemeClr val="bg1"/>
                </a:solidFill>
              </a:rPr>
              <a:t>Dossenheim</a:t>
            </a:r>
            <a:r>
              <a:rPr lang="fr-FR" b="1" dirty="0" smtClean="0">
                <a:solidFill>
                  <a:schemeClr val="bg1"/>
                </a:solidFill>
              </a:rPr>
              <a:t> sur </a:t>
            </a:r>
            <a:r>
              <a:rPr lang="fr-FR" b="1" dirty="0" err="1" smtClean="0">
                <a:solidFill>
                  <a:schemeClr val="bg1"/>
                </a:solidFill>
              </a:rPr>
              <a:t>zinsel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5000">
    <p:plus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ossenheim sur zinse468533643_3831486117065590_388615022150662614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420000" y="108000"/>
            <a:ext cx="206659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chemeClr val="bg1"/>
                </a:solidFill>
              </a:rPr>
              <a:t>Dossenheim</a:t>
            </a:r>
            <a:r>
              <a:rPr lang="fr-FR" b="1" dirty="0" smtClean="0">
                <a:solidFill>
                  <a:schemeClr val="bg1"/>
                </a:solidFill>
              </a:rPr>
              <a:t> sur </a:t>
            </a:r>
            <a:r>
              <a:rPr lang="fr-FR" b="1" dirty="0" err="1" smtClean="0">
                <a:solidFill>
                  <a:schemeClr val="bg1"/>
                </a:solidFill>
              </a:rPr>
              <a:t>zinsel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5000">
    <p:plus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rnolsheim les Saverne468300748_3831989533681915_371316788591234816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492000" y="144000"/>
            <a:ext cx="206659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chemeClr val="bg1"/>
                </a:solidFill>
              </a:rPr>
              <a:t>Dossenheim</a:t>
            </a:r>
            <a:r>
              <a:rPr lang="fr-FR" b="1" dirty="0" smtClean="0">
                <a:solidFill>
                  <a:schemeClr val="bg1"/>
                </a:solidFill>
              </a:rPr>
              <a:t> sur </a:t>
            </a:r>
            <a:r>
              <a:rPr lang="fr-FR" b="1" dirty="0" err="1" smtClean="0">
                <a:solidFill>
                  <a:schemeClr val="bg1"/>
                </a:solidFill>
              </a:rPr>
              <a:t>zinsel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5000">
    <p:plus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rnolsheim les Saverne468313064_3831982940349241_57829045928239904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348000" y="180000"/>
            <a:ext cx="206659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chemeClr val="bg1"/>
                </a:solidFill>
              </a:rPr>
              <a:t>Dossenheim</a:t>
            </a:r>
            <a:r>
              <a:rPr lang="fr-FR" b="1" dirty="0" smtClean="0">
                <a:solidFill>
                  <a:schemeClr val="bg1"/>
                </a:solidFill>
              </a:rPr>
              <a:t> sur </a:t>
            </a:r>
            <a:r>
              <a:rPr lang="fr-FR" b="1" dirty="0" err="1" smtClean="0">
                <a:solidFill>
                  <a:schemeClr val="bg1"/>
                </a:solidFill>
              </a:rPr>
              <a:t>zinsel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5000">
    <p:plus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rnolsheim les Saverne468360021_3831983080349227_59046387766789368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384000" y="180000"/>
            <a:ext cx="206659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chemeClr val="bg1"/>
                </a:solidFill>
              </a:rPr>
              <a:t>Dossenheim</a:t>
            </a:r>
            <a:r>
              <a:rPr lang="fr-FR" b="1" dirty="0" smtClean="0">
                <a:solidFill>
                  <a:schemeClr val="bg1"/>
                </a:solidFill>
              </a:rPr>
              <a:t> sur </a:t>
            </a:r>
            <a:r>
              <a:rPr lang="fr-FR" b="1" dirty="0" err="1" smtClean="0">
                <a:solidFill>
                  <a:schemeClr val="bg1"/>
                </a:solidFill>
              </a:rPr>
              <a:t>zinsel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5000">
    <p:plus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Ernolsheim les Saverne468714969_3831989600348575_894824502670646647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716439"/>
            <a:ext cx="7802880" cy="432816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492000" y="252000"/>
            <a:ext cx="206659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chemeClr val="bg1"/>
                </a:solidFill>
              </a:rPr>
              <a:t>Dossenheim</a:t>
            </a:r>
            <a:r>
              <a:rPr lang="fr-FR" b="1" dirty="0" smtClean="0">
                <a:solidFill>
                  <a:schemeClr val="bg1"/>
                </a:solidFill>
              </a:rPr>
              <a:t> sur </a:t>
            </a:r>
            <a:r>
              <a:rPr lang="fr-FR" b="1" dirty="0" err="1" smtClean="0">
                <a:solidFill>
                  <a:schemeClr val="bg1"/>
                </a:solidFill>
              </a:rPr>
              <a:t>zinsel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5000">
    <p:plu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rnolsheim les Saverne468716244_3831989340348601_55047603312846465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528000" y="216000"/>
            <a:ext cx="206659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chemeClr val="bg1"/>
                </a:solidFill>
              </a:rPr>
              <a:t>Dossenheim</a:t>
            </a:r>
            <a:r>
              <a:rPr lang="fr-FR" b="1" dirty="0" smtClean="0">
                <a:solidFill>
                  <a:schemeClr val="bg1"/>
                </a:solidFill>
              </a:rPr>
              <a:t> sur </a:t>
            </a:r>
            <a:r>
              <a:rPr lang="fr-FR" b="1" dirty="0" err="1" smtClean="0">
                <a:solidFill>
                  <a:schemeClr val="bg1"/>
                </a:solidFill>
              </a:rPr>
              <a:t>zinsel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5000">
    <p:plus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rèche à la boulangerie  de Neuwiller les Savern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19984" y="0"/>
            <a:ext cx="4293000" cy="5724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</p:pic>
      <p:pic>
        <p:nvPicPr>
          <p:cNvPr id="3" name="Image 2" descr="Crèche à la boulangerie  de Neuwiller les Saverne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293000" cy="5724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</p:pic>
      <p:sp>
        <p:nvSpPr>
          <p:cNvPr id="4" name="Rectangle 3"/>
          <p:cNvSpPr/>
          <p:nvPr/>
        </p:nvSpPr>
        <p:spPr>
          <a:xfrm>
            <a:off x="4320000" y="5220000"/>
            <a:ext cx="339330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Boulangerie  de </a:t>
            </a:r>
            <a:r>
              <a:rPr lang="fr-FR" b="1" dirty="0" err="1" smtClean="0">
                <a:solidFill>
                  <a:schemeClr val="bg1"/>
                </a:solidFill>
              </a:rPr>
              <a:t>Neuwiller</a:t>
            </a:r>
            <a:r>
              <a:rPr lang="fr-FR" b="1" dirty="0" smtClean="0">
                <a:solidFill>
                  <a:schemeClr val="bg1"/>
                </a:solidFill>
              </a:rPr>
              <a:t> les Saverne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 descr="Crèche à la boulangerie  de Neuwiller les Saverne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293000" cy="5724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</p:pic>
      <p:sp>
        <p:nvSpPr>
          <p:cNvPr id="9" name="Rectangle 8"/>
          <p:cNvSpPr/>
          <p:nvPr/>
        </p:nvSpPr>
        <p:spPr>
          <a:xfrm>
            <a:off x="2628000" y="4284000"/>
            <a:ext cx="339330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Boulangerie  de </a:t>
            </a:r>
            <a:r>
              <a:rPr lang="fr-FR" b="1" dirty="0" err="1" smtClean="0">
                <a:solidFill>
                  <a:schemeClr val="bg1"/>
                </a:solidFill>
              </a:rPr>
              <a:t>Neuwiller</a:t>
            </a:r>
            <a:r>
              <a:rPr lang="fr-FR" b="1" dirty="0" smtClean="0">
                <a:solidFill>
                  <a:schemeClr val="bg1"/>
                </a:solidFill>
              </a:rPr>
              <a:t> les Saverne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5000">
    <p:plus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lmar1.wmv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0" y="432247"/>
            <a:ext cx="8640000" cy="4860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276000" y="72000"/>
            <a:ext cx="255140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Colmar en l'église Ste Marie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5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914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lmar.wmv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763" y="648271"/>
            <a:ext cx="8640000" cy="4860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276000" y="72000"/>
            <a:ext cx="255140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Colmar en l'église Ste Marie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5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415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Kaysersberg468447572_10235277270141313_430073962148709329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293000" cy="5724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</p:pic>
      <p:pic>
        <p:nvPicPr>
          <p:cNvPr id="4" name="Image 3" descr="Kaysersberg468509528_10235277268541273_94439956713801777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293000" cy="5724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</p:pic>
      <p:sp>
        <p:nvSpPr>
          <p:cNvPr id="5" name="Rectangle 4"/>
          <p:cNvSpPr/>
          <p:nvPr/>
        </p:nvSpPr>
        <p:spPr>
          <a:xfrm>
            <a:off x="3729234" y="360000"/>
            <a:ext cx="120763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Kaysersberg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Kaysersberg468478787_10235277266981234_9462397629977445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293000" cy="5724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</p:pic>
      <p:pic>
        <p:nvPicPr>
          <p:cNvPr id="3" name="Image 2" descr="Kaysersberg468526414_10235277270821330_7389369295779085734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293000" cy="5724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</p:pic>
      <p:sp>
        <p:nvSpPr>
          <p:cNvPr id="4" name="Rectangle 3"/>
          <p:cNvSpPr/>
          <p:nvPr/>
        </p:nvSpPr>
        <p:spPr>
          <a:xfrm>
            <a:off x="3729234" y="360000"/>
            <a:ext cx="120763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Kaysersberg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kaysersberg468666216_2391422224540460_518772102036032711_n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1127919"/>
            <a:ext cx="7802880" cy="35052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729234" y="360000"/>
            <a:ext cx="120763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Kaysersberg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5000">
    <p:plus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kaysersberg468835352_2391420651207284_449717965440694491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1124109"/>
            <a:ext cx="7802880" cy="351282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729234" y="360000"/>
            <a:ext cx="120763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Kaysersberg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5000">
    <p:plus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kaysersberg468836332_2391421367873879_3319233706723099703_n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1124109"/>
            <a:ext cx="7802880" cy="351282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729234" y="360000"/>
            <a:ext cx="120763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Kaysersberg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5000">
    <p:plus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kaysersberg468731791_10235277266621225_159646644353009412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293000" cy="5724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</p:pic>
      <p:sp>
        <p:nvSpPr>
          <p:cNvPr id="3" name="Rectangle 2"/>
          <p:cNvSpPr/>
          <p:nvPr/>
        </p:nvSpPr>
        <p:spPr>
          <a:xfrm>
            <a:off x="5040000" y="36000"/>
            <a:ext cx="120763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/>
              <a:t>Kaysersberg</a:t>
            </a:r>
            <a:endParaRPr lang="fr-FR" b="1" dirty="0"/>
          </a:p>
        </p:txBody>
      </p:sp>
    </p:spTree>
  </p:cSld>
  <p:clrMapOvr>
    <a:masterClrMapping/>
  </p:clrMapOvr>
  <p:transition spd="med" advTm="5000">
    <p:plus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Kertzfeld469055991_1831083374298016_352849482761658161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82099"/>
            <a:ext cx="7802880" cy="519684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856288" y="504000"/>
            <a:ext cx="94577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chemeClr val="bg1"/>
                </a:solidFill>
              </a:rPr>
              <a:t>Kertzfeld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5000">
    <p:plus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Kertzfeld469367012_1831081304298223_533302949312350836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82099"/>
            <a:ext cx="7802880" cy="519684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856288" y="504000"/>
            <a:ext cx="94577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chemeClr val="bg1"/>
                </a:solidFill>
              </a:rPr>
              <a:t>Kertzfeld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5000">
    <p:plus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 crèche à Wasselonne, au marché de Noë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856288" y="504000"/>
            <a:ext cx="121437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Wasselonne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5000">
    <p:plus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 crèche de Noël à Reinhardmunst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104000" y="180000"/>
            <a:ext cx="166513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/>
              <a:t>Reinhardmunster</a:t>
            </a:r>
            <a:endParaRPr lang="fr-FR" b="1" dirty="0"/>
          </a:p>
        </p:txBody>
      </p:sp>
    </p:spTree>
  </p:cSld>
  <p:clrMapOvr>
    <a:masterClrMapping/>
  </p:clrMapOvr>
  <p:transition spd="med" advTm="5000">
    <p:plus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 crèche de Noël à Reinhardmunster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92000" y="180000"/>
            <a:ext cx="166513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chemeClr val="bg1"/>
                </a:solidFill>
              </a:rPr>
              <a:t>Reinhardmunster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5000">
    <p:plus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 crèche de Noël à Reinhardmunster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224000" y="180000"/>
            <a:ext cx="166513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chemeClr val="bg1"/>
                </a:solidFill>
              </a:rPr>
              <a:t>Reinhardmunster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5000">
    <p:plus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 crèche de Noël à Reinhardmunster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068000" y="180000"/>
            <a:ext cx="166513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chemeClr val="bg1"/>
                </a:solidFill>
              </a:rPr>
              <a:t>Reinhardmunster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5000">
    <p:plus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 crèche de Noël à Reinhardmunster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224000" y="180000"/>
            <a:ext cx="166513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chemeClr val="bg1"/>
                </a:solidFill>
              </a:rPr>
              <a:t>Reinhardmunster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5000">
    <p:plus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La crèche de Noël à Reinhardmunster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224000" y="180000"/>
            <a:ext cx="166513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chemeClr val="bg1"/>
                </a:solidFill>
              </a:rPr>
              <a:t>Reinhardmunster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5000">
    <p:plus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 crèche de Noël à Reinhardmunster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664000" y="180000"/>
            <a:ext cx="166513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chemeClr val="bg1"/>
                </a:solidFill>
              </a:rPr>
              <a:t>Reinhardmunster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5000">
    <p:plus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 magnifique crèche de Noël à Hengwill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148000" y="180000"/>
            <a:ext cx="110318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chemeClr val="bg1"/>
                </a:solidFill>
              </a:rPr>
              <a:t>Hengwiller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5000">
    <p:plus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 magnifique crèche de Noël à Hengwiller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148000" y="180000"/>
            <a:ext cx="110318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chemeClr val="bg1"/>
                </a:solidFill>
              </a:rPr>
              <a:t>Hengwiller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5000">
    <p:plus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 magnifique crèche de Noël à Hengwiller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032000" y="180000"/>
            <a:ext cx="110318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chemeClr val="bg1"/>
                </a:solidFill>
              </a:rPr>
              <a:t>Hengwiller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5000">
    <p:plus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 magnifique crèche de Noël à Hengwiller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636000" y="180000"/>
            <a:ext cx="110318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chemeClr val="bg1"/>
                </a:solidFill>
              </a:rPr>
              <a:t>Hengwiller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5000">
    <p:plus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 magnifique crèche de Noël à Hengwiller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148000" y="180000"/>
            <a:ext cx="110318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chemeClr val="bg1"/>
                </a:solidFill>
              </a:rPr>
              <a:t>Hengwiller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5000">
    <p:plus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La magnifique crèche de Noël à Hengwiller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104000" y="180000"/>
            <a:ext cx="110318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chemeClr val="bg1"/>
                </a:solidFill>
              </a:rPr>
              <a:t>Hengwiller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5000">
    <p:plus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 magnifique crèche de Noël à Hengwiller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148000" y="180000"/>
            <a:ext cx="110318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chemeClr val="bg1"/>
                </a:solidFill>
              </a:rPr>
              <a:t>Hengwiller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5000">
    <p:plus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 magnifique crèche de Noël à Hengwiller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148000" y="180000"/>
            <a:ext cx="110318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chemeClr val="bg1"/>
                </a:solidFill>
              </a:rPr>
              <a:t>Hengwiller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5000">
    <p:plus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La magnifique crèche de Noël à Hengwiller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1949" y="0"/>
            <a:ext cx="7681384" cy="576103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5148000" y="180000"/>
            <a:ext cx="110318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chemeClr val="bg1"/>
                </a:solidFill>
              </a:rPr>
              <a:t>Hengwiller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5000">
    <p:plus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 magnifique crèche de Noël à Hengwiller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156000" y="180000"/>
            <a:ext cx="110318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chemeClr val="bg1"/>
                </a:solidFill>
              </a:rPr>
              <a:t>Hengwiller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5000">
    <p:plus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 magnifique crèche de Noël à Hengwiller1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960000" y="180000"/>
            <a:ext cx="110318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chemeClr val="bg1"/>
                </a:solidFill>
              </a:rPr>
              <a:t>Hengwiller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5000">
    <p:plus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 magnifique crèche de Noël à Hengwiller1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412000" y="180000"/>
            <a:ext cx="110318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chemeClr val="bg1"/>
                </a:solidFill>
              </a:rPr>
              <a:t>Hengwiller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5000">
    <p:plus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 magnifique crèche de Noël à Hengwiller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436000" y="180000"/>
            <a:ext cx="110318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chemeClr val="bg1"/>
                </a:solidFill>
              </a:rPr>
              <a:t>Hengwiller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5000">
    <p:plus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 magnifique crèche de Noël à Hengwiller1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852000" y="180000"/>
            <a:ext cx="110318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chemeClr val="bg1"/>
                </a:solidFill>
              </a:rPr>
              <a:t>Hengwiller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5000">
    <p:plus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Marché de Noël à Saasenheim468806160_9088161351248780_621967751472079016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293000" cy="5724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</p:pic>
      <p:pic>
        <p:nvPicPr>
          <p:cNvPr id="3" name="Image 2" descr="Marché de Noël à Saasenheim468917336_9088161961248719_6412365848032138448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293000" cy="5724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</p:pic>
      <p:sp>
        <p:nvSpPr>
          <p:cNvPr id="4" name="Rectangle 3"/>
          <p:cNvSpPr/>
          <p:nvPr/>
        </p:nvSpPr>
        <p:spPr>
          <a:xfrm>
            <a:off x="3727118" y="288000"/>
            <a:ext cx="120898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chemeClr val="bg1"/>
                </a:solidFill>
              </a:rPr>
              <a:t>Saasenheim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5000">
    <p:plus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Marché de Noël pfastatt468360002_551437274448813_358208488418085384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392000" y="1224000"/>
            <a:ext cx="84420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/>
              <a:t>Pfastatt</a:t>
            </a:r>
            <a:endParaRPr lang="fr-FR" b="1" dirty="0"/>
          </a:p>
        </p:txBody>
      </p:sp>
    </p:spTree>
  </p:cSld>
  <p:clrMapOvr>
    <a:masterClrMapping/>
  </p:clrMapOvr>
  <p:transition spd="med" advTm="5000">
    <p:plus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iquewihr468659786_1616412025654715_225263014095078325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98767" y="0"/>
            <a:ext cx="4017234" cy="5724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</p:pic>
      <p:sp>
        <p:nvSpPr>
          <p:cNvPr id="4" name="Rectangle 3"/>
          <p:cNvSpPr/>
          <p:nvPr/>
        </p:nvSpPr>
        <p:spPr>
          <a:xfrm>
            <a:off x="2448000" y="216000"/>
            <a:ext cx="105888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Riquewihr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5000">
    <p:plus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iquewihr468661994_1616412632321321_383946055949011945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pic>
        <p:nvPicPr>
          <p:cNvPr id="3" name="Image 2" descr="Riquewihr468661994_1616412632321321_383946055949011945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3957" y="0"/>
            <a:ext cx="7681384" cy="576103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6192000" y="216000"/>
            <a:ext cx="105888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Riquewihr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5000">
    <p:plus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osteig468916011_1127595805467019_776586464511457149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293000" cy="5724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</p:pic>
      <p:sp>
        <p:nvSpPr>
          <p:cNvPr id="3" name="Rectangle 2"/>
          <p:cNvSpPr/>
          <p:nvPr/>
        </p:nvSpPr>
        <p:spPr>
          <a:xfrm>
            <a:off x="4860000" y="144000"/>
            <a:ext cx="80464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chemeClr val="bg1"/>
                </a:solidFill>
              </a:rPr>
              <a:t>Rosteig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5000">
    <p:plus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'écran 2024-12-08 20322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2612" y="260778"/>
            <a:ext cx="8335539" cy="5239482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860000" y="216000"/>
            <a:ext cx="80464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chemeClr val="bg1"/>
                </a:solidFill>
              </a:rPr>
              <a:t>Rosteig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5000">
    <p:plus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75965" y="504255"/>
            <a:ext cx="80464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chemeClr val="bg1"/>
                </a:solidFill>
              </a:rPr>
              <a:t>Rosteig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6" name="Rosteig .wmv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763" y="360239"/>
            <a:ext cx="8640000" cy="4860000"/>
          </a:xfrm>
          <a:prstGeom prst="rect">
            <a:avLst/>
          </a:prstGeom>
        </p:spPr>
      </p:pic>
    </p:spTree>
  </p:cSld>
  <p:clrMapOvr>
    <a:masterClrMapping/>
  </p:clrMapOvr>
  <p:transition spd="med" advTm="5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324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'écran 2024-11-30 092910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18565"/>
            <a:ext cx="8640763" cy="4323908"/>
          </a:xfrm>
          <a:prstGeom prst="rect">
            <a:avLst/>
          </a:prstGeom>
        </p:spPr>
      </p:pic>
    </p:spTree>
  </p:cSld>
  <p:clrMapOvr>
    <a:masterClrMapping/>
  </p:clrMapOvr>
  <p:transition spd="med" advTm="5000">
    <p:plus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'écran 2024-11-30 093027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9358" y="0"/>
            <a:ext cx="8362046" cy="5761038"/>
          </a:xfrm>
          <a:prstGeom prst="rect">
            <a:avLst/>
          </a:prstGeom>
        </p:spPr>
      </p:pic>
    </p:spTree>
  </p:cSld>
  <p:clrMapOvr>
    <a:masterClrMapping/>
  </p:clrMapOvr>
  <p:transition spd="med" advTm="5000">
    <p:plus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rèche de Noël à Brouviller468872828_587929513768791_726322066548551590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1949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76000" y="180000"/>
            <a:ext cx="337951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Sur le chemin des crèches à </a:t>
            </a:r>
            <a:r>
              <a:rPr lang="fr-FR" b="1" dirty="0" err="1" smtClean="0">
                <a:solidFill>
                  <a:schemeClr val="bg1"/>
                </a:solidFill>
              </a:rPr>
              <a:t>Bergheim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5000">
    <p:plus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rèche de Noël à Brouviller468918906_587928680435541_705491295109379784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576000" y="180000"/>
            <a:ext cx="337951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Sur le chemin des crèches à </a:t>
            </a:r>
            <a:r>
              <a:rPr lang="fr-FR" b="1" dirty="0" err="1" smtClean="0">
                <a:solidFill>
                  <a:schemeClr val="bg1"/>
                </a:solidFill>
              </a:rPr>
              <a:t>Bergheim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5000">
    <p:plus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rèche de Noël à Brouviller468935714_587928950435514_325420402132678916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76000" y="180000"/>
            <a:ext cx="337951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Sur le chemin des crèches à </a:t>
            </a:r>
            <a:r>
              <a:rPr lang="fr-FR" b="1" dirty="0" err="1" smtClean="0">
                <a:solidFill>
                  <a:schemeClr val="bg1"/>
                </a:solidFill>
              </a:rPr>
              <a:t>Bergheim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5000">
    <p:plus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rèche de Noël à Brouviller469140753_587921943769548_833273926037264875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76000" y="180000"/>
            <a:ext cx="337951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Sur le chemin des crèches à </a:t>
            </a:r>
            <a:r>
              <a:rPr lang="fr-FR" b="1" dirty="0" err="1" smtClean="0">
                <a:solidFill>
                  <a:schemeClr val="bg1"/>
                </a:solidFill>
              </a:rPr>
              <a:t>Bergheim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5000">
    <p:plus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ur le chemin des crêches à Berghei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76000" y="180000"/>
            <a:ext cx="337951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Sur le chemin des crèches à </a:t>
            </a:r>
            <a:r>
              <a:rPr lang="fr-FR" b="1" dirty="0" err="1" smtClean="0">
                <a:solidFill>
                  <a:schemeClr val="bg1"/>
                </a:solidFill>
              </a:rPr>
              <a:t>Bergheim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5000">
    <p:plus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ur le chemin des crêches à Bergheim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19984" y="0"/>
            <a:ext cx="4293000" cy="5724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</p:pic>
      <p:pic>
        <p:nvPicPr>
          <p:cNvPr id="4" name="Image 3" descr="Sur le chemin des crêches à Bergheim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293000" cy="5724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</p:pic>
      <p:sp>
        <p:nvSpPr>
          <p:cNvPr id="5" name="Rectangle 4"/>
          <p:cNvSpPr/>
          <p:nvPr/>
        </p:nvSpPr>
        <p:spPr>
          <a:xfrm>
            <a:off x="2628000" y="180000"/>
            <a:ext cx="337951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Sur le chemin des crèches à </a:t>
            </a:r>
            <a:r>
              <a:rPr lang="fr-FR" b="1" dirty="0" err="1" smtClean="0">
                <a:solidFill>
                  <a:schemeClr val="bg1"/>
                </a:solidFill>
              </a:rPr>
              <a:t>Bergheim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ur le chemin des crêches à Bergheim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800000" y="180000"/>
            <a:ext cx="337951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Sur le chemin des crèches à </a:t>
            </a:r>
            <a:r>
              <a:rPr lang="fr-FR" b="1" dirty="0" err="1" smtClean="0">
                <a:solidFill>
                  <a:schemeClr val="bg1"/>
                </a:solidFill>
              </a:rPr>
              <a:t>Bergheim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5000">
    <p:plus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696779_591595346735541_266139704481236780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736000" y="180000"/>
            <a:ext cx="337951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Sur le chemin des crèches à </a:t>
            </a:r>
            <a:r>
              <a:rPr lang="fr-FR" b="1" dirty="0" err="1" smtClean="0">
                <a:solidFill>
                  <a:schemeClr val="bg1"/>
                </a:solidFill>
              </a:rPr>
              <a:t>Bergheim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5000">
    <p:plus/>
  </p:transition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69618385_591595093402233_891417980379234646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824000" y="180000"/>
            <a:ext cx="337951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Sur le chemin des crèches à </a:t>
            </a:r>
            <a:r>
              <a:rPr lang="fr-FR" b="1" dirty="0" err="1" smtClean="0">
                <a:solidFill>
                  <a:schemeClr val="bg1"/>
                </a:solidFill>
              </a:rPr>
              <a:t>Bergheim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5000">
    <p:plus/>
  </p:transition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69596788_591595286735547_396837668555967441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628000" y="180000"/>
            <a:ext cx="337951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Sur le chemin des crèches à </a:t>
            </a:r>
            <a:r>
              <a:rPr lang="fr-FR" b="1" dirty="0" err="1" smtClean="0">
                <a:solidFill>
                  <a:schemeClr val="bg1"/>
                </a:solidFill>
              </a:rPr>
              <a:t>Bergheim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5000">
    <p:plus/>
  </p:transition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69674179_591595180068891_692234868725589675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628000" y="180000"/>
            <a:ext cx="337951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Sur le chemin des crèches à </a:t>
            </a:r>
            <a:r>
              <a:rPr lang="fr-FR" b="1" dirty="0" err="1" smtClean="0">
                <a:solidFill>
                  <a:schemeClr val="bg1"/>
                </a:solidFill>
              </a:rPr>
              <a:t>Bergheim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5000">
    <p:plus/>
  </p:transition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755857_591595490068860_728123728025864667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628000" y="180000"/>
            <a:ext cx="337951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Sur le chemin des crèches à </a:t>
            </a:r>
            <a:r>
              <a:rPr lang="fr-FR" b="1" dirty="0" err="1" smtClean="0">
                <a:solidFill>
                  <a:schemeClr val="bg1"/>
                </a:solidFill>
              </a:rPr>
              <a:t>Bergheim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5000">
    <p:plus/>
  </p:transition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839458_591595443402198_11391001888572204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628000" y="180000"/>
            <a:ext cx="337951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Sur le chemin des crèches à </a:t>
            </a:r>
            <a:r>
              <a:rPr lang="fr-FR" b="1" dirty="0" err="1" smtClean="0">
                <a:solidFill>
                  <a:schemeClr val="bg1"/>
                </a:solidFill>
              </a:rPr>
              <a:t>Bergheim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5000">
    <p:plus/>
  </p:transition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ur le chemin des crêches à Bergheim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628000" y="180000"/>
            <a:ext cx="337951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Sur le chemin des crèches à </a:t>
            </a:r>
            <a:r>
              <a:rPr lang="fr-FR" b="1" dirty="0" err="1" smtClean="0">
                <a:solidFill>
                  <a:schemeClr val="bg1"/>
                </a:solidFill>
              </a:rPr>
              <a:t>Bergheim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5000">
    <p:plus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Sur le chemin des crêches à Bergheim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89943" y="0"/>
            <a:ext cx="4860876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</p:pic>
      <p:sp>
        <p:nvSpPr>
          <p:cNvPr id="5" name="Rectangle 4"/>
          <p:cNvSpPr/>
          <p:nvPr/>
        </p:nvSpPr>
        <p:spPr>
          <a:xfrm>
            <a:off x="2628000" y="180000"/>
            <a:ext cx="337951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Sur le chemin des crèches à </a:t>
            </a:r>
            <a:r>
              <a:rPr lang="fr-FR" b="1" dirty="0" err="1" smtClean="0">
                <a:solidFill>
                  <a:schemeClr val="bg1"/>
                </a:solidFill>
              </a:rPr>
              <a:t>Bergheim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5000">
    <p:plus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ur le chemin des crêches à Bergheim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293000" cy="5724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</p:pic>
      <p:sp>
        <p:nvSpPr>
          <p:cNvPr id="3" name="Rectangle 2"/>
          <p:cNvSpPr/>
          <p:nvPr/>
        </p:nvSpPr>
        <p:spPr>
          <a:xfrm>
            <a:off x="2628000" y="180000"/>
            <a:ext cx="337951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Sur le chemin des crèches à </a:t>
            </a:r>
            <a:r>
              <a:rPr lang="fr-FR" b="1" dirty="0" err="1" smtClean="0">
                <a:solidFill>
                  <a:schemeClr val="bg1"/>
                </a:solidFill>
              </a:rPr>
              <a:t>Bergheim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5000">
    <p:plus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Thannenkirch468948967_1130172901875976_747000574557373120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293000" cy="5724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</p:pic>
      <p:sp>
        <p:nvSpPr>
          <p:cNvPr id="3" name="Rectangle 2"/>
          <p:cNvSpPr/>
          <p:nvPr/>
        </p:nvSpPr>
        <p:spPr>
          <a:xfrm>
            <a:off x="3661298" y="144000"/>
            <a:ext cx="134716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chemeClr val="bg1"/>
                </a:solidFill>
              </a:rPr>
              <a:t>Thannenkirch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5000">
    <p:plus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Thannenkirch468921412_1130172705209329_173488129960322004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3957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112000" y="144000"/>
            <a:ext cx="134716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chemeClr val="bg1"/>
                </a:solidFill>
              </a:rPr>
              <a:t>Thannenkirch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5000">
    <p:plus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6131514_978057751013879_374010176754338947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9862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5000">
    <p:plus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ergheim468013422_9953018064713366_335708931157567659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48173" y="0"/>
            <a:ext cx="3816000" cy="5724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</p:pic>
      <p:sp>
        <p:nvSpPr>
          <p:cNvPr id="3" name="Rectangle 2"/>
          <p:cNvSpPr/>
          <p:nvPr/>
        </p:nvSpPr>
        <p:spPr>
          <a:xfrm>
            <a:off x="2628000" y="108000"/>
            <a:ext cx="337951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Sur le chemin des crèches à </a:t>
            </a:r>
            <a:r>
              <a:rPr lang="fr-FR" b="1" dirty="0" err="1" smtClean="0">
                <a:solidFill>
                  <a:schemeClr val="bg1"/>
                </a:solidFill>
              </a:rPr>
              <a:t>Bergheim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5000">
    <p:plus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Haguenau468060308_881504077500696_654212899953253495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3957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804863" y="180000"/>
            <a:ext cx="104868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Haguenau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5000">
    <p:plus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Haguenau468320119_10233719329905814_276188220861663005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1949" y="432247"/>
            <a:ext cx="7802880" cy="496062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336605" y="576263"/>
            <a:ext cx="104868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Haguenau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5000">
    <p:plus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Marché de Noël à Saasenheim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293000" cy="5724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</p:pic>
      <p:pic>
        <p:nvPicPr>
          <p:cNvPr id="3" name="Image 2" descr="Marché de Noël à Saasenheim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293000" cy="5724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</p:pic>
      <p:sp>
        <p:nvSpPr>
          <p:cNvPr id="4" name="Rectangle 3"/>
          <p:cNvSpPr/>
          <p:nvPr/>
        </p:nvSpPr>
        <p:spPr>
          <a:xfrm>
            <a:off x="3727118" y="252000"/>
            <a:ext cx="120898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chemeClr val="bg1"/>
                </a:solidFill>
              </a:rPr>
              <a:t>Saasenheim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Varsberg468269067_10212313000056651_855872026522271727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3456" y="0"/>
            <a:ext cx="7493850" cy="576103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863437" y="252000"/>
            <a:ext cx="93140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chemeClr val="bg1"/>
                </a:solidFill>
              </a:rPr>
              <a:t>Varsberg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5000">
    <p:plus/>
  </p:transition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Wangen468143142_10227437171261222_265651640253133667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884629" y="144000"/>
            <a:ext cx="88357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chemeClr val="bg1"/>
                </a:solidFill>
              </a:rPr>
              <a:t>Wangen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5000">
    <p:plus/>
  </p:transition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Étoile à 12 branches 3"/>
          <p:cNvSpPr>
            <a:spLocks/>
          </p:cNvSpPr>
          <p:nvPr/>
        </p:nvSpPr>
        <p:spPr>
          <a:xfrm>
            <a:off x="3600301" y="576263"/>
            <a:ext cx="1040599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597" tIns="52283" rIns="104597" bIns="52283" rtlCol="0" anchor="ctr"/>
          <a:lstStyle/>
          <a:p>
            <a:pPr algn="ctr" defTabSz="947584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2303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5400501" y="5364000"/>
            <a:ext cx="980678" cy="305642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1300" b="1" dirty="0">
                <a:solidFill>
                  <a:srgbClr val="FF0000"/>
                </a:solidFill>
              </a:rPr>
              <a:t>08.12.2024</a:t>
            </a: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-960000">
            <a:off x="1116000" y="1620000"/>
            <a:ext cx="1496990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360000" y="4140000"/>
            <a:ext cx="2331820" cy="1346013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440061" y="3024535"/>
            <a:ext cx="757842" cy="673006"/>
          </a:xfrm>
          <a:prstGeom prst="rect">
            <a:avLst/>
          </a:prstGeom>
        </p:spPr>
      </p:pic>
      <p:sp>
        <p:nvSpPr>
          <p:cNvPr id="13" name="ZoneTexte 12"/>
          <p:cNvSpPr txBox="1"/>
          <p:nvPr/>
        </p:nvSpPr>
        <p:spPr>
          <a:xfrm rot="-960000">
            <a:off x="4428000" y="900000"/>
            <a:ext cx="4017438" cy="674974"/>
          </a:xfrm>
          <a:prstGeom prst="rect">
            <a:avLst/>
          </a:prstGeom>
          <a:noFill/>
        </p:spPr>
        <p:txBody>
          <a:bodyPr wrap="square" lIns="104597" tIns="52283" rIns="104597" bIns="52283" rtlCol="0">
            <a:spAutoFit/>
          </a:bodyPr>
          <a:lstStyle/>
          <a:p>
            <a:pPr algn="ctr" defTabSz="947584"/>
            <a:r>
              <a:rPr lang="fr-FR" sz="37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Musique  de  Noël</a:t>
            </a:r>
          </a:p>
        </p:txBody>
      </p:sp>
      <p:pic>
        <p:nvPicPr>
          <p:cNvPr id="15" name="Image 14" descr="0d000005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528293" y="3528591"/>
            <a:ext cx="2667000" cy="2072640"/>
          </a:xfrm>
          <a:prstGeom prst="rect">
            <a:avLst/>
          </a:prstGeom>
        </p:spPr>
      </p:pic>
      <p:sp>
        <p:nvSpPr>
          <p:cNvPr id="16" name="ZoneTexte 15"/>
          <p:cNvSpPr txBox="1"/>
          <p:nvPr/>
        </p:nvSpPr>
        <p:spPr>
          <a:xfrm rot="-960000">
            <a:off x="2484000" y="1332000"/>
            <a:ext cx="1928054" cy="674974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37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18" name="ZoneTexte 17"/>
          <p:cNvSpPr txBox="1"/>
          <p:nvPr/>
        </p:nvSpPr>
        <p:spPr>
          <a:xfrm>
            <a:off x="5184477" y="2736503"/>
            <a:ext cx="1803148" cy="674974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37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Internet</a:t>
            </a:r>
            <a:endParaRPr lang="fr-FR" sz="42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srgbClr val="FFFF00"/>
              </a:solidFill>
              <a:latin typeface="Franklin Gothic Medium" pitchFamily="34" charset="0"/>
            </a:endParaRPr>
          </a:p>
        </p:txBody>
      </p:sp>
    </p:spTree>
  </p:cSld>
  <p:clrMapOvr>
    <a:masterClrMapping/>
  </p:clrMapOvr>
  <p:transition spd="med" advTm="5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13" grpId="0"/>
      <p:bldP spid="16" grpId="0"/>
      <p:bldP spid="18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7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76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290</TotalTime>
  <Words>250</Words>
  <Application>Microsoft Office PowerPoint</Application>
  <PresentationFormat>Personnalisé</PresentationFormat>
  <Paragraphs>87</Paragraphs>
  <Slides>77</Slides>
  <Notes>0</Notes>
  <HiddenSlides>0</HiddenSlides>
  <MMClips>4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77</vt:i4>
      </vt:variant>
    </vt:vector>
  </HeadingPairs>
  <TitlesOfParts>
    <vt:vector size="80" baseType="lpstr">
      <vt:lpstr>Thème Office</vt:lpstr>
      <vt:lpstr>67_Thème Office</vt:lpstr>
      <vt:lpstr>76_Thème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  <vt:lpstr>Diapositive 63</vt:lpstr>
      <vt:lpstr>Diapositive 64</vt:lpstr>
      <vt:lpstr>Diapositive 65</vt:lpstr>
      <vt:lpstr>Diapositive 66</vt:lpstr>
      <vt:lpstr>Diapositive 67</vt:lpstr>
      <vt:lpstr>Diapositive 68</vt:lpstr>
      <vt:lpstr>Diapositive 69</vt:lpstr>
      <vt:lpstr>Diapositive 70</vt:lpstr>
      <vt:lpstr>Diapositive 71</vt:lpstr>
      <vt:lpstr>Diapositive 72</vt:lpstr>
      <vt:lpstr>Diapositive 73</vt:lpstr>
      <vt:lpstr>Diapositive 74</vt:lpstr>
      <vt:lpstr>Diapositive 75</vt:lpstr>
      <vt:lpstr>Diapositive 76</vt:lpstr>
      <vt:lpstr>Diapositive 77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23</cp:revision>
  <dcterms:created xsi:type="dcterms:W3CDTF">2024-12-08T18:10:45Z</dcterms:created>
  <dcterms:modified xsi:type="dcterms:W3CDTF">2024-12-09T14:26:59Z</dcterms:modified>
</cp:coreProperties>
</file>