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9" r:id="rId3"/>
    <p:sldId id="317" r:id="rId4"/>
    <p:sldId id="318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41" r:id="rId28"/>
    <p:sldId id="342" r:id="rId29"/>
    <p:sldId id="343" r:id="rId30"/>
    <p:sldId id="345" r:id="rId31"/>
    <p:sldId id="346" r:id="rId32"/>
    <p:sldId id="347" r:id="rId33"/>
    <p:sldId id="349" r:id="rId34"/>
    <p:sldId id="316" r:id="rId3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leq0jSimUrH1AVqM+6d2w==" hashData="/MyRLbvkOGTP7ICbR08RB+2lQa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4.gif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1260000">
            <a:off x="1440000" y="2340000"/>
            <a:ext cx="2671088" cy="126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Triangle">
              <a:avLst/>
            </a:prstTxWarp>
            <a:spAutoFit/>
          </a:bodyPr>
          <a:lstStyle/>
          <a:p>
            <a:pPr defTabSz="954337"/>
            <a:r>
              <a:rPr lang="fr-FR" sz="53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  <a:endParaRPr lang="fr-FR" sz="53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5292000" y="72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128694" y="3132000"/>
            <a:ext cx="1512069" cy="2573800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60000">
            <a:off x="-180000" y="4104000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8000" y="4321038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068000" y="1260000"/>
            <a:ext cx="2889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602"/>
            <a:r>
              <a:rPr lang="fr-FR" sz="3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602"/>
            <a:r>
              <a:rPr lang="fr-FR" sz="3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  <a:endParaRPr lang="fr-FR" sz="32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 rot="-1260000">
            <a:off x="1116000" y="3420000"/>
            <a:ext cx="4132187" cy="90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Wasselonne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80000" y="1512000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3</a:t>
            </a:r>
            <a:endParaRPr lang="fr-FR" sz="1800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0000">
            <a:off x="6228000" y="1044000"/>
            <a:ext cx="899999" cy="900000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0" y="288231"/>
            <a:ext cx="4680422" cy="969648"/>
          </a:xfrm>
          <a:prstGeom prst="rect">
            <a:avLst/>
          </a:prstGeom>
        </p:spPr>
        <p:txBody>
          <a:bodyPr wrap="square" lIns="106830" tIns="53415" rIns="106830" bIns="53415">
            <a:spAutoFit/>
          </a:bodyPr>
          <a:lstStyle/>
          <a:p>
            <a:pPr algn="ctr" defTabSz="954337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L’œil  perspicace  de  chaque touriste  mérite  son  attention  et  respect.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pic>
        <p:nvPicPr>
          <p:cNvPr id="16" name="Instrumental 6 Christmas Music • Piano Covers of Traditional Christmas Songs.wav">
            <a:hlinkClick r:id="" action="ppaction://media"/>
          </p:cNvPr>
          <p:cNvPicPr>
            <a:picLocks noRot="1" noChangeAspect="1"/>
          </p:cNvPicPr>
          <p:nvPr>
            <a:wavAudioFile r:embed="rId1" name="Instrumental 6 Christmas Music • Piano Covers of Traditional Christmas Songs.wav"/>
          </p:nvPr>
        </p:nvPicPr>
        <p:blipFill>
          <a:blip r:embed="rId7" cstate="print"/>
          <a:stretch>
            <a:fillRect/>
          </a:stretch>
        </p:blipFill>
        <p:spPr>
          <a:xfrm>
            <a:off x="4032349" y="144035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1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6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6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6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6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2369_3833023850245150_55885941962377609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2446_3833024110245124_6964944224148160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9252_3833439820203553_2742307643383408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4000" y="0"/>
            <a:ext cx="3300595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8716956_3833024183578450_89923613756359902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381" y="0"/>
            <a:ext cx="32405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9997_3833026060244929_6846230625025555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72599"/>
            <a:ext cx="7802880" cy="4815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1352_3833430016871200_64399174566686395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58796_3833440900203445_411957149640868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68789"/>
            <a:ext cx="7802880" cy="482346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60210_3833026243578244_6207760150579348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4034_3833430083537860_63452741330043108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48261_3833023326911869_9061723594453371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5694_3833023570245178_371426323630642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79329"/>
            <a:ext cx="7802880" cy="38023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6557_3833024333578435_37259314295162030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2034_3833023956911806_7014230806064912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77399"/>
            <a:ext cx="7802880" cy="42062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2040_3833025930244942_7392687559039354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2050_3833440143536854_6732584866779910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533015_3833023400245195_6848690356872962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60930_3833023143578554_5976920969493950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61321_3833024270245108_8899497339766986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3945711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8531524_3833023463578522_67784924636863679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0"/>
            <a:ext cx="4343283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3209_3833429806871221_63681015391806866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3255_3833440373536831_8529290557087829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8766_3833026096911592_5500031507439301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1524_3833026183578250_3128837318678110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4081_3833429566871245_7698235821421206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41179"/>
            <a:ext cx="7802880" cy="46786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716444_3833022976911904_1727851205166179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56272_3833023680245167_8787672374811956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57545_3833440820203453_8385755218756181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5043" y="0"/>
            <a:ext cx="3750676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820198_3833024020245133_1457908820682604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36369_3833026316911570_3912723313179293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20249"/>
            <a:ext cx="7802880" cy="43205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11271_3833023206911881_4107774879950156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3308096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9525505_3833440193536849_8695364261903662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76000" y="0"/>
            <a:ext cx="359314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124189_3833023750245160_3835709692101496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27773_3833024400245095_42250718215389872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63996_3833026020244933_8752831652127807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/>
          </p:cNvSpPr>
          <p:nvPr/>
        </p:nvSpPr>
        <p:spPr>
          <a:xfrm>
            <a:off x="4392000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2302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2640000">
            <a:off x="5688000" y="3060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08.12.2024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87258" y="18658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54219" y="333961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9981" y="432247"/>
            <a:ext cx="757842" cy="67300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5" name="Image 14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3763" y="3492000"/>
            <a:ext cx="2667000" cy="207264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 rot="-1500000">
            <a:off x="2088000" y="1332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1512069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3" grpId="0"/>
      <p:bldP spid="16" grpId="0"/>
      <p:bldP spid="18" grpId="0"/>
    </p:bldLst>
  </p:timing>
</p:sld>
</file>

<file path=ppt/theme/theme1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45</Words>
  <Application>Microsoft Office PowerPoint</Application>
  <PresentationFormat>Personnalisé</PresentationFormat>
  <Paragraphs>17</Paragraphs>
  <Slides>33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33</vt:i4>
      </vt:variant>
    </vt:vector>
  </HeadingPairs>
  <TitlesOfParts>
    <vt:vector size="35" baseType="lpstr"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71</cp:revision>
  <dcterms:created xsi:type="dcterms:W3CDTF">2024-12-03T20:24:45Z</dcterms:created>
  <dcterms:modified xsi:type="dcterms:W3CDTF">2024-12-08T17:48:42Z</dcterms:modified>
</cp:coreProperties>
</file>